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0" r:id="rId3"/>
    <p:sldId id="296" r:id="rId4"/>
    <p:sldId id="271" r:id="rId5"/>
    <p:sldId id="272" r:id="rId6"/>
    <p:sldId id="297" r:id="rId7"/>
    <p:sldId id="298" r:id="rId8"/>
    <p:sldId id="299" r:id="rId9"/>
    <p:sldId id="300" r:id="rId10"/>
    <p:sldId id="276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10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12" r:id="rId29"/>
    <p:sldId id="322" r:id="rId30"/>
    <p:sldId id="325" r:id="rId31"/>
    <p:sldId id="326" r:id="rId32"/>
    <p:sldId id="327" r:id="rId33"/>
    <p:sldId id="328" r:id="rId34"/>
    <p:sldId id="329" r:id="rId35"/>
    <p:sldId id="330" r:id="rId36"/>
  </p:sldIdLst>
  <p:sldSz cx="9144000" cy="6858000" type="screen4x3"/>
  <p:notesSz cx="6858000" cy="9180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0"/>
  </p:normalViewPr>
  <p:slideViewPr>
    <p:cSldViewPr>
      <p:cViewPr varScale="1">
        <p:scale>
          <a:sx n="139" d="100"/>
          <a:sy n="139" d="100"/>
        </p:scale>
        <p:origin x="11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C886CC2D-1166-9D4C-87D2-75BE5434DF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Symbol" charset="2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0B49111A-0F4B-634A-A084-3F8F9657112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Symbol" charset="2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C1FF4CEC-DC41-2345-B411-1982C65CC6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Symbol" charset="2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3" name="Rectangle 5">
            <a:extLst>
              <a:ext uri="{FF2B5EF4-FFF2-40B4-BE49-F238E27FC236}">
                <a16:creationId xmlns:a16="http://schemas.microsoft.com/office/drawing/2014/main" id="{CF8F424B-1802-A94D-A901-3AA6D4ACAB7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Symbol" pitchFamily="2" charset="2"/>
              </a:defRPr>
            </a:lvl1pPr>
          </a:lstStyle>
          <a:p>
            <a:pPr>
              <a:defRPr/>
            </a:pPr>
            <a:fld id="{1ABBB01D-54DE-2F4C-9143-0ED60E863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030CEC7-236C-DA49-970C-62B55E74B6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0826AC1-3ACA-334F-8EC9-7C73E63F86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D75B9A8-0A6F-B940-ACCA-006A53C4C2F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EF228813-560B-924B-A0E4-278427A44DE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B9B370E8-4926-5A46-AB2F-F628FD36824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1A1E291-5165-3241-A0DB-A41F51542F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EA38344-C2E5-9342-A133-1CF1C043CC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59495A28-9E17-1D4E-9FFD-D1F4C6ADC5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7289DB-EC1A-0849-BBB4-782F78A95C99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202F01-E4ED-9E4F-829C-9165AE162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9395029E-00F2-B14C-8952-B90B805CD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A9D751E9-4164-8946-80AD-DC4457689B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A4B759C-9590-9A4E-AC0F-4CE859ECA608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2A876BF-3E51-7048-B719-1F81B55FE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C20E2247-40F8-204C-B869-B001EA67E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9189D4BE-1CDB-4543-8E4F-A9182632D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56D204F-6E7A-0E44-B2C0-A5E40131C7EA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78DADA46-74E8-1347-B442-B120CF84BE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>
            <a:extLst>
              <a:ext uri="{FF2B5EF4-FFF2-40B4-BE49-F238E27FC236}">
                <a16:creationId xmlns:a16="http://schemas.microsoft.com/office/drawing/2014/main" id="{5172CE5D-B49F-1C47-81B1-785767659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8D21CDF-3F59-5B42-B0CB-067F38070C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DC584C-B7E6-214D-B372-083063CEF0F3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2B808AE-977E-8F4D-9CAA-E96F9B2B0B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9E00B3BA-B880-244D-BBDD-3C4E5B40D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FBEC5A94-F779-5246-8EE5-A10975756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478F00-244A-7F4C-949F-E132650F3810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A221356-912A-844A-BFC1-C9A4668644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>
            <a:extLst>
              <a:ext uri="{FF2B5EF4-FFF2-40B4-BE49-F238E27FC236}">
                <a16:creationId xmlns:a16="http://schemas.microsoft.com/office/drawing/2014/main" id="{EF71E51B-4F2E-3045-913A-7417D44DC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EA1E61CD-198E-1644-9635-6E4F3A91C8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AB91FB-E5B6-0F49-A301-5CC440F98D2F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E442E9B-5E2A-6542-8B27-1A9CEA2325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id="{0D7F029D-8BE5-D142-9FE6-51334096CA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012C0FD3-085D-264D-A606-2FEB4E24D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2BD997-4861-8C44-94AE-9A704E0C223E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26E48B04-908C-6D4F-81FE-B72D4A7BEB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>
            <a:extLst>
              <a:ext uri="{FF2B5EF4-FFF2-40B4-BE49-F238E27FC236}">
                <a16:creationId xmlns:a16="http://schemas.microsoft.com/office/drawing/2014/main" id="{B5B03987-0735-254B-AA31-90B49AAB4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8504D133-D164-EF40-B777-E2FB9F60FA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2E1725-BB36-E94D-98A4-A0BB6213626D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C02B613-0B7B-AC44-89DE-49B3189023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B31690A4-C61A-3A4E-8686-38A1563AE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76CB4EC0-7ECF-1847-BB02-7EBD12A3D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BC4889-4B58-7B42-87B3-CCBAC2F7D287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7D31D39-C82C-5547-9F82-AA1F2FDF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110FD29A-614F-7840-881D-81A7A01AB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E440E3A6-CC07-BD4B-AA3F-DE73C9961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DF9111-82DD-C247-926E-8752667C8434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03046E0-E988-9C49-B8C1-4DBA44CA5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5806121-B38B-484A-8F78-BECE9FF2B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8ADBD2FE-3DC8-4044-8F10-683FC0A91C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977C8C-E1E0-894C-906A-815543D9829D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F8076030-9924-2040-8096-E2D022ECAA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id="{53A94C71-5BB5-CD48-BE86-7743AF9BE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D3598C31-38F6-EF47-A68D-91FAED0BE2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073EF8-1A09-FC4A-859E-904FE2B31895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06241BB-A0BE-1141-BAF1-ED363F15A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557FFCC4-98DF-C443-BD4D-C2DD8AEC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This is just for a small recap of the material covered in the previous class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FBDEE056-70B7-9143-A6C5-1F7FCF77F3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CC3A11-D722-B842-BBB6-0E3EE75F0C11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0667F44D-E90E-3947-A001-BE8A26909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68EBF89B-2850-5E43-B2A1-9EFFC9DFB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27C272A-9AAD-E941-9044-B14E137EE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3214E9-8CEF-BB48-9482-D7C8070BCA03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3853B84-0DF3-F345-B38B-4A24CDA3F2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id="{50F51731-08BC-4F4E-B57A-DD9EAA1F2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E5158A0-71BC-5845-AC8D-28031AB00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2B20274-DF57-124C-89D7-797AF5BE256A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E52E498-B45C-BC41-92C9-12865BA91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>
            <a:extLst>
              <a:ext uri="{FF2B5EF4-FFF2-40B4-BE49-F238E27FC236}">
                <a16:creationId xmlns:a16="http://schemas.microsoft.com/office/drawing/2014/main" id="{F639B352-028E-E84F-B4DC-C25780D8B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Next type of path planners: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One of the main motivations for these is to further reduce the complexity of path planning and avoid the problems of constructing complex road networks in higher dimensional spaces.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C81E9A7B-2BD6-1F40-AEB4-088AD3C95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3D1ED5-4369-0C46-9B0E-80325ABBAA2B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A99DC4F4-AC7A-0D42-BADC-B5FF8F608B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03DB4250-0E0B-9B42-8EF1-FDBEE09C98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D69DC186-8142-F040-9464-29A2289180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A36E72-0473-0D40-9FE6-D883D32E1C94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6359D140-C861-FE48-B813-81B4D1AC1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937D26E8-62A4-E84E-AFAD-8008D33AD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DF1C60C8-10F6-9149-9E15-D6F2F29BD7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B5F9DF-C37B-9249-8AD4-B013370FB0B8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C7DE139F-1ED8-9342-8D51-B41BCEF92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E8E211FE-0E2F-3F4F-A3C5-7EA64DABB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0184759B-33BD-9F49-9103-1ED38A3680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EF56B1-B291-794F-B8BC-5D78C4F68F4D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BF3BBD8-A231-FB45-AE63-6882CD7A1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C7FFAC8E-DEA4-7047-A92A-74A1474CC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E47ABFCA-4727-854E-B92E-E7DE6153A7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D1BB66C-0F82-C643-BB8A-2EF7C8385474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1C1EA6DE-1333-324A-9F5A-CE9A31E58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4723" name="Rectangle 3">
            <a:extLst>
              <a:ext uri="{FF2B5EF4-FFF2-40B4-BE49-F238E27FC236}">
                <a16:creationId xmlns:a16="http://schemas.microsoft.com/office/drawing/2014/main" id="{483CC3D6-1E74-2D4A-B1CA-4595D00EC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EAC26FD9-1BD9-334F-BF74-FF54482AE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E26E2F-278B-6C49-B982-64141F99D609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9557F2D-615C-9742-8097-4F79CCF33E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6291" name="Rectangle 3">
            <a:extLst>
              <a:ext uri="{FF2B5EF4-FFF2-40B4-BE49-F238E27FC236}">
                <a16:creationId xmlns:a16="http://schemas.microsoft.com/office/drawing/2014/main" id="{124C20FC-AAD7-B542-B651-2059E02F1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4F47874C-0A6B-EC41-8F57-EFE35DE639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44E16DB-5076-FF4F-A0E1-748892796642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EA82B0F-55E1-584C-9D53-47149904E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2DAE3C7A-A818-2A40-8714-ABACB438A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4EACAA2D-A908-9F43-9873-A72230D3D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B4D9FD-B451-AC4D-BCE1-78D3FAFD26F1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7EA4E11-BDAF-FD4A-97A2-5CC28FAED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1087FCB8-2B55-8446-9446-BC09332C0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This is just for a small recap of the material covered in the previous class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C2C32E-8D39-574D-AE62-5E0B8F04A9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23251D-DB49-F847-AFBB-D7FA363C8DAA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9E945062-4D87-6545-A51D-623F68B73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6018DC01-8C30-314C-B614-88B4F3AA4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Next type of path planners: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One of the main motivations for these is to further reduce the complexity of path planning and avoid the problems of constructing complex road networks in higher dimensional spaces.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EF220EB0-CF82-A348-AE79-D137D5615C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F78985-4003-B84E-AFDA-1FD12652E8A9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0D9B65B-CE58-EB44-8623-85FB48DDFC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7D76F092-BDC4-7D4C-8ED0-FF7FE0D69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F9F2710-CA01-0D43-8BE6-19EF3687F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0E7F8D-C8A3-6B4C-9FD8-197C6F382BD3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4EC96C9F-D6A2-3D4B-A2DC-6E20FE8F73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1589C636-36E7-C84E-B622-3324C0642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43554D5B-525F-C140-8EBC-996390B2E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C91EA6-9E93-3A43-AA5C-2047A832F66F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67875B86-C6C4-3541-A3D1-856E92239E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>
            <a:extLst>
              <a:ext uri="{FF2B5EF4-FFF2-40B4-BE49-F238E27FC236}">
                <a16:creationId xmlns:a16="http://schemas.microsoft.com/office/drawing/2014/main" id="{5E535924-BDD1-064B-9ADD-06FFAF863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CB8722F2-77B2-6B44-B88B-B94DD411BE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162EE5-0147-3743-B27A-937EA8DDB6C4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9ADEF3D-86D8-FC47-83DE-B3004C6A4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AA6663C5-A865-A640-BC2C-20FD2CED5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0CA38238-756F-AE44-9F73-E8B0EE2959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B0467B7-E26C-1E4D-93A3-86DCE5D8A71D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AEDF996-6089-524F-AA7D-7933D06E02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3F412F35-0DBB-C049-AF1C-5CBF3B8CC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Analogy either to rubber sheet or drifting on water current,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94B4A64-74AF-5B44-BDFD-A2C32E8A8EF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2D15482-A044-6C48-8DD8-EFAC8643CE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304B19CF-B96C-1946-8FEC-4273238ED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>
                  <a:latin typeface="Symbol" pitchFamily="2" charset="2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C6608B1-2FD2-F647-8637-65531EE76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>
                  <a:latin typeface="Symbol" pitchFamily="2" charset="2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F840832-78FE-484B-BBE2-40C29F1AE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A062E8F-CA56-6343-954C-215BC903F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>
                  <a:latin typeface="Symbol" pitchFamily="2" charset="2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ED91A77-1D5F-114B-A2DC-B037FF416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>
                  <a:latin typeface="Symbol" pitchFamily="2" charset="2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0EEE021-B44B-B044-8305-09E84567B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latin typeface="Symbol" pitchFamily="2" charset="2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8EBECE0-28D9-D042-95F5-0C7F5CDA4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latin typeface="Symbol" pitchFamily="2" charset="2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885D05C-07A6-1345-B4E4-9804CCD7A9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latin typeface="Symbol" pitchFamily="2" charset="2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5797540-45AB-FB41-945F-05B69AD3F5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algn="l">
              <a:defRPr sz="1400">
                <a:solidFill>
                  <a:schemeClr val="bg2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54C5E25-528B-4246-B9EA-536B2706A8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F8FAF8D-E6DE-AF4E-B1BD-7D70523420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38D77F6-F059-CF40-B867-6CD7D4C39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83010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4190437-D3BE-AA4E-9C4F-ECE9AA384F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E1F3D10-2108-5A47-ADB3-768BAB1C81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FB569C9-5AFE-F446-84C2-A07F7AFAAF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D15F7-AB3D-BF40-BD8A-79DD84037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64840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BFFA36A-AE18-2147-B55F-4FE4A7EB31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B89477B-B488-7E46-8359-CCC0322DCF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D89C914-D754-2746-B07F-CDBB0EDA69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430B-CE42-0A49-8858-F600281925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276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0396F47-AAEE-134F-9162-74BCB268C0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A765205-0D21-4D45-90C2-4D3951728A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12A2652-B0D2-D04C-8E71-F10ACE8A25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88D1D-C2DB-144E-B853-4E3331545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9436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7EAF8C6-812B-DC44-8B4A-E93376D4C5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21E2998-36D4-014D-B755-2A255A6477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70299EC-C2CE-8E4C-B307-E6630E080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97E82-AB2D-C240-AA0D-1528DD4E28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5277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37D261A-A972-C940-8572-759EB300D6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2D38E3B-CA7E-4F49-91AC-3E70353D1C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413BFA4-5080-D741-A70F-94DB75AAE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C6386-ABC8-AF4D-803D-1ECAE63E7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9142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7600089-B8C2-3C44-B831-6CD1C0FF3A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5EB6BE0-5BDE-3546-8F71-7CED870DF5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B0F5255-131C-7344-8F2E-DC568E44EB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794E5-DE26-1E4F-8458-1D22D9032C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4919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009C3FD3-3E2E-FB49-910F-C17CFBFAE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5C6B9B3-899F-784D-B36A-B247480EB0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26F1C1D-EF96-4246-BA74-131971EAF5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1C4ED-90BF-644E-B498-324F7C9199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7424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340E260-41B1-FD43-9F13-271137583E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80DCD92-1C44-BB4D-B738-3FBAE5321D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4E8F950-A1DB-704C-B515-EFCFB4C01B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B4CA9-ED5B-AA4F-91F6-9656BF62B6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934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EB53366-4007-B742-8DC1-EAF5B65EE7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0966204-8B47-8249-872B-04940852AA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77C149A-5E9A-8D44-8935-4CB7DF1215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4EAD1-338B-7C4F-A1A4-244B60424A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7546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D2A0C99-D64E-BD49-BD3D-952258B71B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036A3C3-7C1F-8444-9F45-DFE64A7690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5CB05E6-24FE-E74C-B4FE-558DC86240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28584-C103-1A4F-AFA0-9EEEDC7F8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6641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FDDC4AC-E655-1747-A4E5-2BCE70114F1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3052AF6-FEB5-AD46-B312-351D963210D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62068C2-DB6B-B744-B471-3B6C9818730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20A3C9-49B6-A34F-888D-867258DA1F1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FFA8009-4B69-B94C-B680-93441EB334B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2413E7-FD02-F044-8BB2-E4A7CEECEF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75BDAB6-0E0E-BE4E-B47F-9F5CC2D3C2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D66DA5A-A3CA-104A-85D6-F49751052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9FECE926-E2D3-8A41-A023-99899E47F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ED290846-BAD1-C64B-84C4-FDB76EC7177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dirty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FFEF33AF-BB2A-FE40-BCA6-6C47DC3143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8F0D9288-4849-9444-A5AF-DA94400265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29FD28FD-1FEA-EA46-B35B-666A4F622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e Placeholder 3">
            <a:extLst>
              <a:ext uri="{FF2B5EF4-FFF2-40B4-BE49-F238E27FC236}">
                <a16:creationId xmlns:a16="http://schemas.microsoft.com/office/drawing/2014/main" id="{F9572FA7-DAD7-6C44-AB2E-6A7DEDDFE37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B8B9CFC8-A2F5-FD4B-91E0-8CA9519CD4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C08B39-A8C2-C14B-B0A0-3B9476E7B48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6F6C62E-DBFF-2841-8447-FFC729DF9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Autonomous Robots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9439B8C-A84B-BD41-A7F4-A7CB86106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046912" cy="2779713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  <a:defRPr/>
            </a:pPr>
            <a:r>
              <a:rPr lang="en-US" sz="3600" dirty="0">
                <a:cs typeface="+mn-cs"/>
              </a:rPr>
              <a:t>Robot Path Planning (3)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0741AB1-2EE3-414D-9CBE-26014DC99E9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33794" name="Slide Number Placeholder 5">
            <a:extLst>
              <a:ext uri="{FF2B5EF4-FFF2-40B4-BE49-F238E27FC236}">
                <a16:creationId xmlns:a16="http://schemas.microsoft.com/office/drawing/2014/main" id="{2CB78F3C-D135-E64A-A296-54088EBD4A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3000ED-69D7-6E4C-99F5-5F6BCFB4D5B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/>
          </a:p>
        </p:txBody>
      </p:sp>
      <p:grpSp>
        <p:nvGrpSpPr>
          <p:cNvPr id="33795" name="Group 14">
            <a:extLst>
              <a:ext uri="{FF2B5EF4-FFF2-40B4-BE49-F238E27FC236}">
                <a16:creationId xmlns:a16="http://schemas.microsoft.com/office/drawing/2014/main" id="{5B049C22-D031-2A46-8FA5-C9BDD1B8B339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819400"/>
            <a:ext cx="6400800" cy="3200400"/>
            <a:chOff x="1104" y="1776"/>
            <a:chExt cx="4032" cy="2016"/>
          </a:xfrm>
        </p:grpSpPr>
        <p:sp>
          <p:nvSpPr>
            <p:cNvPr id="33953" name="Rectangle 4">
              <a:extLst>
                <a:ext uri="{FF2B5EF4-FFF2-40B4-BE49-F238E27FC236}">
                  <a16:creationId xmlns:a16="http://schemas.microsoft.com/office/drawing/2014/main" id="{C89CCE98-3B19-6C40-B68F-B591DAA5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76"/>
              <a:ext cx="4032" cy="201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318469" name="Freeform 5">
              <a:extLst>
                <a:ext uri="{FF2B5EF4-FFF2-40B4-BE49-F238E27FC236}">
                  <a16:creationId xmlns:a16="http://schemas.microsoft.com/office/drawing/2014/main" id="{4A796F0C-9C4D-784A-A08A-C70E22124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064"/>
              <a:ext cx="1008" cy="965"/>
            </a:xfrm>
            <a:custGeom>
              <a:avLst/>
              <a:gdLst>
                <a:gd name="T0" fmla="*/ 805 w 1008"/>
                <a:gd name="T1" fmla="*/ 0 h 965"/>
                <a:gd name="T2" fmla="*/ 91 w 1008"/>
                <a:gd name="T3" fmla="*/ 32 h 965"/>
                <a:gd name="T4" fmla="*/ 528 w 1008"/>
                <a:gd name="T5" fmla="*/ 245 h 965"/>
                <a:gd name="T6" fmla="*/ 0 w 1008"/>
                <a:gd name="T7" fmla="*/ 629 h 965"/>
                <a:gd name="T8" fmla="*/ 1008 w 1008"/>
                <a:gd name="T9" fmla="*/ 965 h 965"/>
                <a:gd name="T10" fmla="*/ 805 w 1008"/>
                <a:gd name="T11" fmla="*/ 0 h 9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8" h="965">
                  <a:moveTo>
                    <a:pt x="805" y="0"/>
                  </a:moveTo>
                  <a:cubicBezTo>
                    <a:pt x="105" y="32"/>
                    <a:pt x="343" y="32"/>
                    <a:pt x="91" y="32"/>
                  </a:cubicBezTo>
                  <a:lnTo>
                    <a:pt x="528" y="245"/>
                  </a:lnTo>
                  <a:lnTo>
                    <a:pt x="0" y="629"/>
                  </a:lnTo>
                  <a:lnTo>
                    <a:pt x="1008" y="96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18470" name="Freeform 6">
              <a:extLst>
                <a:ext uri="{FF2B5EF4-FFF2-40B4-BE49-F238E27FC236}">
                  <a16:creationId xmlns:a16="http://schemas.microsoft.com/office/drawing/2014/main" id="{AA84D374-9487-0D4F-B387-08AD6716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256"/>
              <a:ext cx="960" cy="1200"/>
            </a:xfrm>
            <a:custGeom>
              <a:avLst/>
              <a:gdLst>
                <a:gd name="T0" fmla="*/ 0 w 960"/>
                <a:gd name="T1" fmla="*/ 240 h 1200"/>
                <a:gd name="T2" fmla="*/ 144 w 960"/>
                <a:gd name="T3" fmla="*/ 1200 h 1200"/>
                <a:gd name="T4" fmla="*/ 576 w 960"/>
                <a:gd name="T5" fmla="*/ 528 h 1200"/>
                <a:gd name="T6" fmla="*/ 816 w 960"/>
                <a:gd name="T7" fmla="*/ 720 h 1200"/>
                <a:gd name="T8" fmla="*/ 960 w 960"/>
                <a:gd name="T9" fmla="*/ 0 h 1200"/>
                <a:gd name="T10" fmla="*/ 0 w 960"/>
                <a:gd name="T11" fmla="*/ 240 h 1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0" h="1200">
                  <a:moveTo>
                    <a:pt x="0" y="240"/>
                  </a:moveTo>
                  <a:lnTo>
                    <a:pt x="144" y="1200"/>
                  </a:lnTo>
                  <a:lnTo>
                    <a:pt x="576" y="528"/>
                  </a:lnTo>
                  <a:lnTo>
                    <a:pt x="816" y="720"/>
                  </a:lnTo>
                  <a:lnTo>
                    <a:pt x="960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3956" name="Oval 7">
              <a:extLst>
                <a:ext uri="{FF2B5EF4-FFF2-40B4-BE49-F238E27FC236}">
                  <a16:creationId xmlns:a16="http://schemas.microsoft.com/office/drawing/2014/main" id="{31932545-F14F-E644-84AA-F11BA6E12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FFCC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33957" name="Line 8">
              <a:extLst>
                <a:ext uri="{FF2B5EF4-FFF2-40B4-BE49-F238E27FC236}">
                  <a16:creationId xmlns:a16="http://schemas.microsoft.com/office/drawing/2014/main" id="{AD162914-6756-7C4F-8498-6F7F5EC6B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168"/>
              <a:ext cx="96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58" name="Line 9">
              <a:extLst>
                <a:ext uri="{FF2B5EF4-FFF2-40B4-BE49-F238E27FC236}">
                  <a16:creationId xmlns:a16="http://schemas.microsoft.com/office/drawing/2014/main" id="{D766ABE9-701A-B846-86A0-48337B5135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" y="3150"/>
              <a:ext cx="48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8710" name="Group 246">
            <a:extLst>
              <a:ext uri="{FF2B5EF4-FFF2-40B4-BE49-F238E27FC236}">
                <a16:creationId xmlns:a16="http://schemas.microsoft.com/office/drawing/2014/main" id="{0841F7BD-E143-1D41-9297-5912E2B733B6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2057400"/>
            <a:ext cx="7772400" cy="3860800"/>
            <a:chOff x="750" y="1292"/>
            <a:chExt cx="4896" cy="2432"/>
          </a:xfrm>
        </p:grpSpPr>
        <p:grpSp>
          <p:nvGrpSpPr>
            <p:cNvPr id="33859" name="Group 198">
              <a:extLst>
                <a:ext uri="{FF2B5EF4-FFF2-40B4-BE49-F238E27FC236}">
                  <a16:creationId xmlns:a16="http://schemas.microsoft.com/office/drawing/2014/main" id="{90F9577B-F0F9-E944-8CFC-F70B5F93E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76"/>
              <a:ext cx="3648" cy="1948"/>
              <a:chOff x="1392" y="1776"/>
              <a:chExt cx="3648" cy="1948"/>
            </a:xfrm>
          </p:grpSpPr>
          <p:sp>
            <p:nvSpPr>
              <p:cNvPr id="33861" name="Line 96">
                <a:extLst>
                  <a:ext uri="{FF2B5EF4-FFF2-40B4-BE49-F238E27FC236}">
                    <a16:creationId xmlns:a16="http://schemas.microsoft.com/office/drawing/2014/main" id="{1EE1CB00-7546-D644-AC62-7F4EDCAAC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2736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2" name="Line 97">
                <a:extLst>
                  <a:ext uri="{FF2B5EF4-FFF2-40B4-BE49-F238E27FC236}">
                    <a16:creationId xmlns:a16="http://schemas.microsoft.com/office/drawing/2014/main" id="{0D983429-53F1-114B-950C-7B016302D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64" y="2784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3" name="Line 98">
                <a:extLst>
                  <a:ext uri="{FF2B5EF4-FFF2-40B4-BE49-F238E27FC236}">
                    <a16:creationId xmlns:a16="http://schemas.microsoft.com/office/drawing/2014/main" id="{806418F8-CDA4-574C-85F6-20C213717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2880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4" name="Line 99">
                <a:extLst>
                  <a:ext uri="{FF2B5EF4-FFF2-40B4-BE49-F238E27FC236}">
                    <a16:creationId xmlns:a16="http://schemas.microsoft.com/office/drawing/2014/main" id="{B990315B-93C3-D24F-B0CC-484F1090C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6" y="2928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5" name="Line 100">
                <a:extLst>
                  <a:ext uri="{FF2B5EF4-FFF2-40B4-BE49-F238E27FC236}">
                    <a16:creationId xmlns:a16="http://schemas.microsoft.com/office/drawing/2014/main" id="{9208C54F-1F32-4341-AF46-1A74B4F5A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28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6" name="Line 101">
                <a:extLst>
                  <a:ext uri="{FF2B5EF4-FFF2-40B4-BE49-F238E27FC236}">
                    <a16:creationId xmlns:a16="http://schemas.microsoft.com/office/drawing/2014/main" id="{7187F8BE-05D6-5E40-91AE-F938EC46D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8" y="3024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7" name="Line 102">
                <a:extLst>
                  <a:ext uri="{FF2B5EF4-FFF2-40B4-BE49-F238E27FC236}">
                    <a16:creationId xmlns:a16="http://schemas.microsoft.com/office/drawing/2014/main" id="{807D043B-6B59-554C-9315-777C53BAF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6" y="2110"/>
                <a:ext cx="240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8" name="Line 103">
                <a:extLst>
                  <a:ext uri="{FF2B5EF4-FFF2-40B4-BE49-F238E27FC236}">
                    <a16:creationId xmlns:a16="http://schemas.microsoft.com/office/drawing/2014/main" id="{B2BC8AFC-C808-1746-A2BF-C13ACA7BE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40" y="177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9" name="Line 104">
                <a:extLst>
                  <a:ext uri="{FF2B5EF4-FFF2-40B4-BE49-F238E27FC236}">
                    <a16:creationId xmlns:a16="http://schemas.microsoft.com/office/drawing/2014/main" id="{1142CCDE-7996-8A42-9CC3-ABACB8C39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6" y="1824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0" name="Line 105">
                <a:extLst>
                  <a:ext uri="{FF2B5EF4-FFF2-40B4-BE49-F238E27FC236}">
                    <a16:creationId xmlns:a16="http://schemas.microsoft.com/office/drawing/2014/main" id="{CF514115-FBA8-214F-B101-B2F2815C8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024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1" name="Line 106">
                <a:extLst>
                  <a:ext uri="{FF2B5EF4-FFF2-40B4-BE49-F238E27FC236}">
                    <a16:creationId xmlns:a16="http://schemas.microsoft.com/office/drawing/2014/main" id="{C1372003-6A31-0E42-BCC8-2CA4BC993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2688"/>
                <a:ext cx="38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2" name="Line 107">
                <a:extLst>
                  <a:ext uri="{FF2B5EF4-FFF2-40B4-BE49-F238E27FC236}">
                    <a16:creationId xmlns:a16="http://schemas.microsoft.com/office/drawing/2014/main" id="{AE1AA3F7-8E7A-2544-AD6C-239FA5730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4" y="249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3" name="Line 108">
                <a:extLst>
                  <a:ext uri="{FF2B5EF4-FFF2-40B4-BE49-F238E27FC236}">
                    <a16:creationId xmlns:a16="http://schemas.microsoft.com/office/drawing/2014/main" id="{124978D0-A82B-FF4C-9721-36E13B81F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" y="2304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4" name="Line 109">
                <a:extLst>
                  <a:ext uri="{FF2B5EF4-FFF2-40B4-BE49-F238E27FC236}">
                    <a16:creationId xmlns:a16="http://schemas.microsoft.com/office/drawing/2014/main" id="{4E19EF0A-F643-B74D-AD92-38CA03956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16" y="211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5" name="Line 110">
                <a:extLst>
                  <a:ext uri="{FF2B5EF4-FFF2-40B4-BE49-F238E27FC236}">
                    <a16:creationId xmlns:a16="http://schemas.microsoft.com/office/drawing/2014/main" id="{6E0BA0E2-FA10-8D4F-B037-CAF43D8E4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8" y="1968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6" name="Line 111">
                <a:extLst>
                  <a:ext uri="{FF2B5EF4-FFF2-40B4-BE49-F238E27FC236}">
                    <a16:creationId xmlns:a16="http://schemas.microsoft.com/office/drawing/2014/main" id="{2D992873-724E-864F-BC02-2AE0CF9F0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88" y="181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7" name="Line 112">
                <a:extLst>
                  <a:ext uri="{FF2B5EF4-FFF2-40B4-BE49-F238E27FC236}">
                    <a16:creationId xmlns:a16="http://schemas.microsoft.com/office/drawing/2014/main" id="{0B5CA659-5C36-F14C-833F-F7FA72350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48" y="178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8" name="Line 113">
                <a:extLst>
                  <a:ext uri="{FF2B5EF4-FFF2-40B4-BE49-F238E27FC236}">
                    <a16:creationId xmlns:a16="http://schemas.microsoft.com/office/drawing/2014/main" id="{07C15FBA-AE7F-9943-AC9B-FBA44E89C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04" y="17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9" name="Line 114">
                <a:extLst>
                  <a:ext uri="{FF2B5EF4-FFF2-40B4-BE49-F238E27FC236}">
                    <a16:creationId xmlns:a16="http://schemas.microsoft.com/office/drawing/2014/main" id="{09C9EF67-15C6-B34C-842E-C961C32D3D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2" y="182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0" name="Line 116">
                <a:extLst>
                  <a:ext uri="{FF2B5EF4-FFF2-40B4-BE49-F238E27FC236}">
                    <a16:creationId xmlns:a16="http://schemas.microsoft.com/office/drawing/2014/main" id="{E65C5EB8-9F58-C243-9C41-1727B0B8B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80" y="2044"/>
                <a:ext cx="288" cy="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1" name="Line 117">
                <a:extLst>
                  <a:ext uri="{FF2B5EF4-FFF2-40B4-BE49-F238E27FC236}">
                    <a16:creationId xmlns:a16="http://schemas.microsoft.com/office/drawing/2014/main" id="{251E3FF6-3A3F-B041-949E-348CE324E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2208"/>
                <a:ext cx="288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2" name="Line 118">
                <a:extLst>
                  <a:ext uri="{FF2B5EF4-FFF2-40B4-BE49-F238E27FC236}">
                    <a16:creationId xmlns:a16="http://schemas.microsoft.com/office/drawing/2014/main" id="{B83D3FF5-BA05-3840-A344-63FDF79D9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52" y="2544"/>
                <a:ext cx="288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3" name="Line 119">
                <a:extLst>
                  <a:ext uri="{FF2B5EF4-FFF2-40B4-BE49-F238E27FC236}">
                    <a16:creationId xmlns:a16="http://schemas.microsoft.com/office/drawing/2014/main" id="{DB33C19D-2305-414B-A888-5E6C7C1AE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688"/>
                <a:ext cx="336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4" name="Line 120">
                <a:extLst>
                  <a:ext uri="{FF2B5EF4-FFF2-40B4-BE49-F238E27FC236}">
                    <a16:creationId xmlns:a16="http://schemas.microsoft.com/office/drawing/2014/main" id="{EB762A17-D1D1-CF46-AA57-585A80866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304"/>
                <a:ext cx="288" cy="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5" name="Line 121">
                <a:extLst>
                  <a:ext uri="{FF2B5EF4-FFF2-40B4-BE49-F238E27FC236}">
                    <a16:creationId xmlns:a16="http://schemas.microsoft.com/office/drawing/2014/main" id="{9067337C-C5D0-4146-8744-E9C28589D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6" name="Line 123">
                <a:extLst>
                  <a:ext uri="{FF2B5EF4-FFF2-40B4-BE49-F238E27FC236}">
                    <a16:creationId xmlns:a16="http://schemas.microsoft.com/office/drawing/2014/main" id="{7C112F90-729E-6B41-8A62-32EC570B7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547" y="2809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7" name="Line 124">
                <a:extLst>
                  <a:ext uri="{FF2B5EF4-FFF2-40B4-BE49-F238E27FC236}">
                    <a16:creationId xmlns:a16="http://schemas.microsoft.com/office/drawing/2014/main" id="{601B5B8E-AD60-FE4E-A515-EFC309CCB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632" y="2612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8" name="Line 125">
                <a:extLst>
                  <a:ext uri="{FF2B5EF4-FFF2-40B4-BE49-F238E27FC236}">
                    <a16:creationId xmlns:a16="http://schemas.microsoft.com/office/drawing/2014/main" id="{3AF6CAA9-7921-D344-8774-0637EE210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667" y="2370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9" name="Line 126">
                <a:extLst>
                  <a:ext uri="{FF2B5EF4-FFF2-40B4-BE49-F238E27FC236}">
                    <a16:creationId xmlns:a16="http://schemas.microsoft.com/office/drawing/2014/main" id="{879132D2-22A6-5549-AD1C-515759132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4376" y="204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0" name="Line 127">
                <a:extLst>
                  <a:ext uri="{FF2B5EF4-FFF2-40B4-BE49-F238E27FC236}">
                    <a16:creationId xmlns:a16="http://schemas.microsoft.com/office/drawing/2014/main" id="{0F2BE842-3859-6B42-B72F-8BA4322FD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704" y="2173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1" name="Line 128">
                <a:extLst>
                  <a:ext uri="{FF2B5EF4-FFF2-40B4-BE49-F238E27FC236}">
                    <a16:creationId xmlns:a16="http://schemas.microsoft.com/office/drawing/2014/main" id="{5E1A56D7-B04B-CC47-B780-0BAFAF6F3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3844" y="3360"/>
                <a:ext cx="240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2" name="Line 129">
                <a:extLst>
                  <a:ext uri="{FF2B5EF4-FFF2-40B4-BE49-F238E27FC236}">
                    <a16:creationId xmlns:a16="http://schemas.microsoft.com/office/drawing/2014/main" id="{B4AC8296-D66D-6944-B1F8-286118D5A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514" y="238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3" name="Line 130">
                <a:extLst>
                  <a:ext uri="{FF2B5EF4-FFF2-40B4-BE49-F238E27FC236}">
                    <a16:creationId xmlns:a16="http://schemas.microsoft.com/office/drawing/2014/main" id="{CA4379FF-CE9D-5848-8DE8-7A5EC4844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3432" y="2269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4" name="Line 131">
                <a:extLst>
                  <a:ext uri="{FF2B5EF4-FFF2-40B4-BE49-F238E27FC236}">
                    <a16:creationId xmlns:a16="http://schemas.microsoft.com/office/drawing/2014/main" id="{A2E1FDDE-C4B0-E94B-A14C-D90BEE683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>
                <a:off x="4704" y="2016"/>
                <a:ext cx="144" cy="3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5" name="Line 132">
                <a:extLst>
                  <a:ext uri="{FF2B5EF4-FFF2-40B4-BE49-F238E27FC236}">
                    <a16:creationId xmlns:a16="http://schemas.microsoft.com/office/drawing/2014/main" id="{DA230AD2-F6FF-6E4B-8679-E4D79668D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4162" y="2055"/>
                <a:ext cx="38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6" name="Line 133">
                <a:extLst>
                  <a:ext uri="{FF2B5EF4-FFF2-40B4-BE49-F238E27FC236}">
                    <a16:creationId xmlns:a16="http://schemas.microsoft.com/office/drawing/2014/main" id="{7D09EDFD-B8D0-294A-A483-02456B2DD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3997" y="2118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7" name="Line 134">
                <a:extLst>
                  <a:ext uri="{FF2B5EF4-FFF2-40B4-BE49-F238E27FC236}">
                    <a16:creationId xmlns:a16="http://schemas.microsoft.com/office/drawing/2014/main" id="{53182246-C1F3-1F4B-B99E-703F4B8C7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3808" y="2177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8" name="Line 135">
                <a:extLst>
                  <a:ext uri="{FF2B5EF4-FFF2-40B4-BE49-F238E27FC236}">
                    <a16:creationId xmlns:a16="http://schemas.microsoft.com/office/drawing/2014/main" id="{62876555-B9A3-1040-B040-A6C3938E7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3619" y="2227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9" name="Line 136">
                <a:extLst>
                  <a:ext uri="{FF2B5EF4-FFF2-40B4-BE49-F238E27FC236}">
                    <a16:creationId xmlns:a16="http://schemas.microsoft.com/office/drawing/2014/main" id="{F8177BAF-85EF-9E41-9466-BB3AB70C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V="1">
                <a:off x="3476" y="2263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0" name="Line 137">
                <a:extLst>
                  <a:ext uri="{FF2B5EF4-FFF2-40B4-BE49-F238E27FC236}">
                    <a16:creationId xmlns:a16="http://schemas.microsoft.com/office/drawing/2014/main" id="{CBBC3E52-8BDD-644D-8539-ACDA4C262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620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1" name="Line 138">
                <a:extLst>
                  <a:ext uri="{FF2B5EF4-FFF2-40B4-BE49-F238E27FC236}">
                    <a16:creationId xmlns:a16="http://schemas.microsoft.com/office/drawing/2014/main" id="{5F44BE0A-9EEE-EF4E-BD03-BD4C3A4C8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552" y="258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2" name="Line 139">
                <a:extLst>
                  <a:ext uri="{FF2B5EF4-FFF2-40B4-BE49-F238E27FC236}">
                    <a16:creationId xmlns:a16="http://schemas.microsoft.com/office/drawing/2014/main" id="{9046BA4A-ECFE-BE43-85E8-E7EAE8EAE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552" y="2723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140">
                <a:extLst>
                  <a:ext uri="{FF2B5EF4-FFF2-40B4-BE49-F238E27FC236}">
                    <a16:creationId xmlns:a16="http://schemas.microsoft.com/office/drawing/2014/main" id="{4086B579-D062-F249-9529-A9D89F1B6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600" y="2913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4" name="Line 141">
                <a:extLst>
                  <a:ext uri="{FF2B5EF4-FFF2-40B4-BE49-F238E27FC236}">
                    <a16:creationId xmlns:a16="http://schemas.microsoft.com/office/drawing/2014/main" id="{415D07F4-B279-EC44-882A-527FD5F07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634" y="3556"/>
                <a:ext cx="288" cy="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5" name="Line 142">
                <a:extLst>
                  <a:ext uri="{FF2B5EF4-FFF2-40B4-BE49-F238E27FC236}">
                    <a16:creationId xmlns:a16="http://schemas.microsoft.com/office/drawing/2014/main" id="{875A94CB-142F-A440-9B6B-0750E1380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3948" y="3227"/>
                <a:ext cx="262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6" name="Line 143">
                <a:extLst>
                  <a:ext uri="{FF2B5EF4-FFF2-40B4-BE49-F238E27FC236}">
                    <a16:creationId xmlns:a16="http://schemas.microsoft.com/office/drawing/2014/main" id="{83F1905A-941D-084D-A641-288F2E879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4175" y="3013"/>
                <a:ext cx="298" cy="7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7" name="Line 144">
                <a:extLst>
                  <a:ext uri="{FF2B5EF4-FFF2-40B4-BE49-F238E27FC236}">
                    <a16:creationId xmlns:a16="http://schemas.microsoft.com/office/drawing/2014/main" id="{A8307D6F-D1D1-8C4F-8664-1ADDA766F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299" y="3105"/>
                <a:ext cx="326" cy="17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8" name="Line 145">
                <a:extLst>
                  <a:ext uri="{FF2B5EF4-FFF2-40B4-BE49-F238E27FC236}">
                    <a16:creationId xmlns:a16="http://schemas.microsoft.com/office/drawing/2014/main" id="{E6BCAA57-19FE-1144-8BAD-A2677AE19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4056" y="2962"/>
                <a:ext cx="288" cy="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9" name="Line 148">
                <a:extLst>
                  <a:ext uri="{FF2B5EF4-FFF2-40B4-BE49-F238E27FC236}">
                    <a16:creationId xmlns:a16="http://schemas.microsoft.com/office/drawing/2014/main" id="{64B0BBC6-350F-D54E-814C-246E356E4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593802" flipH="1" flipV="1">
                <a:off x="3630" y="326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0" name="Line 150">
                <a:extLst>
                  <a:ext uri="{FF2B5EF4-FFF2-40B4-BE49-F238E27FC236}">
                    <a16:creationId xmlns:a16="http://schemas.microsoft.com/office/drawing/2014/main" id="{A584B985-CCFC-2545-9918-EA84403C45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006198" flipH="1">
                <a:off x="3975" y="3114"/>
                <a:ext cx="358" cy="145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1" name="Line 151">
                <a:extLst>
                  <a:ext uri="{FF2B5EF4-FFF2-40B4-BE49-F238E27FC236}">
                    <a16:creationId xmlns:a16="http://schemas.microsoft.com/office/drawing/2014/main" id="{BB5C61A1-50CF-BB4E-8D43-DF901444B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2976"/>
                <a:ext cx="48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2" name="Line 152">
                <a:extLst>
                  <a:ext uri="{FF2B5EF4-FFF2-40B4-BE49-F238E27FC236}">
                    <a16:creationId xmlns:a16="http://schemas.microsoft.com/office/drawing/2014/main" id="{E962A1EE-FEB1-774D-B2FE-D3F8D57F1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32" y="2928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3" name="Line 153">
                <a:extLst>
                  <a:ext uri="{FF2B5EF4-FFF2-40B4-BE49-F238E27FC236}">
                    <a16:creationId xmlns:a16="http://schemas.microsoft.com/office/drawing/2014/main" id="{70A8C1B1-3F60-6E45-A9BD-2115EFF9E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3072"/>
                <a:ext cx="48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4" name="Line 154">
                <a:extLst>
                  <a:ext uri="{FF2B5EF4-FFF2-40B4-BE49-F238E27FC236}">
                    <a16:creationId xmlns:a16="http://schemas.microsoft.com/office/drawing/2014/main" id="{80AEF608-80EE-E944-8994-8169D1DA6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52" y="3168"/>
                <a:ext cx="48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5" name="Line 155">
                <a:extLst>
                  <a:ext uri="{FF2B5EF4-FFF2-40B4-BE49-F238E27FC236}">
                    <a16:creationId xmlns:a16="http://schemas.microsoft.com/office/drawing/2014/main" id="{473BA1D1-2EF6-1B42-B5E4-6D9482532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3264"/>
                <a:ext cx="48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6" name="Line 156">
                <a:extLst>
                  <a:ext uri="{FF2B5EF4-FFF2-40B4-BE49-F238E27FC236}">
                    <a16:creationId xmlns:a16="http://schemas.microsoft.com/office/drawing/2014/main" id="{EA773CD9-1B16-D744-AAA1-00286F39C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312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7" name="Line 157">
                <a:extLst>
                  <a:ext uri="{FF2B5EF4-FFF2-40B4-BE49-F238E27FC236}">
                    <a16:creationId xmlns:a16="http://schemas.microsoft.com/office/drawing/2014/main" id="{230AF939-B4BB-984E-8B0D-8D91D8A62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268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8" name="Line 158">
                <a:extLst>
                  <a:ext uri="{FF2B5EF4-FFF2-40B4-BE49-F238E27FC236}">
                    <a16:creationId xmlns:a16="http://schemas.microsoft.com/office/drawing/2014/main" id="{1CD98B81-DD7D-D544-B425-1E128C506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8" y="2448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9" name="Line 159">
                <a:extLst>
                  <a:ext uri="{FF2B5EF4-FFF2-40B4-BE49-F238E27FC236}">
                    <a16:creationId xmlns:a16="http://schemas.microsoft.com/office/drawing/2014/main" id="{697C899F-7EDC-8C4F-A9DC-9DD180432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208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0" name="Line 160">
                <a:extLst>
                  <a:ext uri="{FF2B5EF4-FFF2-40B4-BE49-F238E27FC236}">
                    <a16:creationId xmlns:a16="http://schemas.microsoft.com/office/drawing/2014/main" id="{63D7FC1C-BDF6-D441-B038-CC030F3D6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32" y="1872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1" name="Line 161">
                <a:extLst>
                  <a:ext uri="{FF2B5EF4-FFF2-40B4-BE49-F238E27FC236}">
                    <a16:creationId xmlns:a16="http://schemas.microsoft.com/office/drawing/2014/main" id="{25A9237D-C0C8-D049-ACC7-9C80D908F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64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2" name="Line 162">
                <a:extLst>
                  <a:ext uri="{FF2B5EF4-FFF2-40B4-BE49-F238E27FC236}">
                    <a16:creationId xmlns:a16="http://schemas.microsoft.com/office/drawing/2014/main" id="{7AA60ECB-4C90-6E4A-B2E9-19B9B9A1B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12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3" name="Line 163">
                <a:extLst>
                  <a:ext uri="{FF2B5EF4-FFF2-40B4-BE49-F238E27FC236}">
                    <a16:creationId xmlns:a16="http://schemas.microsoft.com/office/drawing/2014/main" id="{BAE2052D-6A0B-4A45-B920-F51DD21F1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4" y="3552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4" name="Line 164">
                <a:extLst>
                  <a:ext uri="{FF2B5EF4-FFF2-40B4-BE49-F238E27FC236}">
                    <a16:creationId xmlns:a16="http://schemas.microsoft.com/office/drawing/2014/main" id="{452F81CB-7584-1448-8BC9-5EA6D4CA0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8" y="3350"/>
                <a:ext cx="172" cy="1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5" name="Line 165">
                <a:extLst>
                  <a:ext uri="{FF2B5EF4-FFF2-40B4-BE49-F238E27FC236}">
                    <a16:creationId xmlns:a16="http://schemas.microsoft.com/office/drawing/2014/main" id="{83F9AF66-ACAB-554A-81B8-5F88BE291B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316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6" name="Line 166">
                <a:extLst>
                  <a:ext uri="{FF2B5EF4-FFF2-40B4-BE49-F238E27FC236}">
                    <a16:creationId xmlns:a16="http://schemas.microsoft.com/office/drawing/2014/main" id="{75095325-D640-6C45-8D43-F590CB5A5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7408527" flipH="1">
                <a:off x="3864" y="360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7" name="Line 167">
                <a:extLst>
                  <a:ext uri="{FF2B5EF4-FFF2-40B4-BE49-F238E27FC236}">
                    <a16:creationId xmlns:a16="http://schemas.microsoft.com/office/drawing/2014/main" id="{781504ED-7238-2549-929E-2DBEC9964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5041556" flipH="1">
                <a:off x="4056" y="3442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8" name="Line 168">
                <a:extLst>
                  <a:ext uri="{FF2B5EF4-FFF2-40B4-BE49-F238E27FC236}">
                    <a16:creationId xmlns:a16="http://schemas.microsoft.com/office/drawing/2014/main" id="{9CDB07B7-784F-054D-ACC2-18BE333F9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28108" flipH="1">
                <a:off x="2976" y="2016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9" name="Line 169">
                <a:extLst>
                  <a:ext uri="{FF2B5EF4-FFF2-40B4-BE49-F238E27FC236}">
                    <a16:creationId xmlns:a16="http://schemas.microsoft.com/office/drawing/2014/main" id="{25B6ABC3-098E-B443-811E-CFF82D0CC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7161637" flipH="1">
                <a:off x="4248" y="324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0" name="Line 170">
                <a:extLst>
                  <a:ext uri="{FF2B5EF4-FFF2-40B4-BE49-F238E27FC236}">
                    <a16:creationId xmlns:a16="http://schemas.microsoft.com/office/drawing/2014/main" id="{5E1E1913-BB73-2F40-9315-B30E922B2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431779" flipH="1">
                <a:off x="4584" y="3192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1" name="Line 171">
                <a:extLst>
                  <a:ext uri="{FF2B5EF4-FFF2-40B4-BE49-F238E27FC236}">
                    <a16:creationId xmlns:a16="http://schemas.microsoft.com/office/drawing/2014/main" id="{74468F4B-B0B6-5A46-8760-229C1388B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6" y="326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2" name="Line 172">
                <a:extLst>
                  <a:ext uri="{FF2B5EF4-FFF2-40B4-BE49-F238E27FC236}">
                    <a16:creationId xmlns:a16="http://schemas.microsoft.com/office/drawing/2014/main" id="{9B3904AC-B982-7B43-B1EA-EADBCFB21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" y="264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3" name="Line 173">
                <a:extLst>
                  <a:ext uri="{FF2B5EF4-FFF2-40B4-BE49-F238E27FC236}">
                    <a16:creationId xmlns:a16="http://schemas.microsoft.com/office/drawing/2014/main" id="{1A11FE74-22AB-2040-886A-B95095FD0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28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4" name="Line 174">
                <a:extLst>
                  <a:ext uri="{FF2B5EF4-FFF2-40B4-BE49-F238E27FC236}">
                    <a16:creationId xmlns:a16="http://schemas.microsoft.com/office/drawing/2014/main" id="{367B77B3-A0E6-9442-9ED9-0EBD676A1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2976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5" name="Line 175">
                <a:extLst>
                  <a:ext uri="{FF2B5EF4-FFF2-40B4-BE49-F238E27FC236}">
                    <a16:creationId xmlns:a16="http://schemas.microsoft.com/office/drawing/2014/main" id="{B0ED8A8C-67F3-E044-B24D-525CB21AB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28108" flipH="1">
                <a:off x="3024" y="216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6" name="Line 176">
                <a:extLst>
                  <a:ext uri="{FF2B5EF4-FFF2-40B4-BE49-F238E27FC236}">
                    <a16:creationId xmlns:a16="http://schemas.microsoft.com/office/drawing/2014/main" id="{A9EC182D-49C9-3640-954F-E4F4DC8BE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28108" flipH="1">
                <a:off x="3024" y="2352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7" name="Line 177">
                <a:extLst>
                  <a:ext uri="{FF2B5EF4-FFF2-40B4-BE49-F238E27FC236}">
                    <a16:creationId xmlns:a16="http://schemas.microsoft.com/office/drawing/2014/main" id="{1B0457CB-2B27-AE4C-9626-A5F4D386F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28108" flipH="1">
                <a:off x="3072" y="2544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8" name="Line 178">
                <a:extLst>
                  <a:ext uri="{FF2B5EF4-FFF2-40B4-BE49-F238E27FC236}">
                    <a16:creationId xmlns:a16="http://schemas.microsoft.com/office/drawing/2014/main" id="{04092200-6C1A-BA4F-8BA4-858400CAF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28108" flipH="1">
                <a:off x="3120" y="2736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9" name="Line 179">
                <a:extLst>
                  <a:ext uri="{FF2B5EF4-FFF2-40B4-BE49-F238E27FC236}">
                    <a16:creationId xmlns:a16="http://schemas.microsoft.com/office/drawing/2014/main" id="{D5518F6B-AF49-EC41-8D93-BB7DC70BE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0" name="Line 180">
                <a:extLst>
                  <a:ext uri="{FF2B5EF4-FFF2-40B4-BE49-F238E27FC236}">
                    <a16:creationId xmlns:a16="http://schemas.microsoft.com/office/drawing/2014/main" id="{22BD27A2-1C34-184E-9E96-661829E7F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6" y="2160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1" name="Line 181">
                <a:extLst>
                  <a:ext uri="{FF2B5EF4-FFF2-40B4-BE49-F238E27FC236}">
                    <a16:creationId xmlns:a16="http://schemas.microsoft.com/office/drawing/2014/main" id="{3E557532-1A1E-6F4B-845C-34E79B5C5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52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2" name="Line 182">
                <a:extLst>
                  <a:ext uri="{FF2B5EF4-FFF2-40B4-BE49-F238E27FC236}">
                    <a16:creationId xmlns:a16="http://schemas.microsoft.com/office/drawing/2014/main" id="{2B1501C2-83AD-4145-9550-6A295BDCD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544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3" name="Line 183">
                <a:extLst>
                  <a:ext uri="{FF2B5EF4-FFF2-40B4-BE49-F238E27FC236}">
                    <a16:creationId xmlns:a16="http://schemas.microsoft.com/office/drawing/2014/main" id="{2B88A76E-D971-EF41-A36C-461408A55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495608" flipH="1">
                <a:off x="4776" y="288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4" name="Line 184">
                <a:extLst>
                  <a:ext uri="{FF2B5EF4-FFF2-40B4-BE49-F238E27FC236}">
                    <a16:creationId xmlns:a16="http://schemas.microsoft.com/office/drawing/2014/main" id="{B83D6A59-B04E-E74D-8BA2-3ECF3413C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513429" flipH="1">
                <a:off x="4344" y="1896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5" name="Line 185">
                <a:extLst>
                  <a:ext uri="{FF2B5EF4-FFF2-40B4-BE49-F238E27FC236}">
                    <a16:creationId xmlns:a16="http://schemas.microsoft.com/office/drawing/2014/main" id="{35816A19-69EA-4548-9C2F-B8C4BE344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468789" flipH="1">
                <a:off x="4656" y="192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6" name="Line 188">
                <a:extLst>
                  <a:ext uri="{FF2B5EF4-FFF2-40B4-BE49-F238E27FC236}">
                    <a16:creationId xmlns:a16="http://schemas.microsoft.com/office/drawing/2014/main" id="{8B4994FE-5C2E-3845-B838-5049C8F36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495608" flipH="1">
                <a:off x="4848" y="2688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7" name="Line 189">
                <a:extLst>
                  <a:ext uri="{FF2B5EF4-FFF2-40B4-BE49-F238E27FC236}">
                    <a16:creationId xmlns:a16="http://schemas.microsoft.com/office/drawing/2014/main" id="{1BA95014-BA4F-EB40-9361-5155EE61D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495608" flipH="1">
                <a:off x="4848" y="2448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8" name="Line 190">
                <a:extLst>
                  <a:ext uri="{FF2B5EF4-FFF2-40B4-BE49-F238E27FC236}">
                    <a16:creationId xmlns:a16="http://schemas.microsoft.com/office/drawing/2014/main" id="{0FAFDAD4-F89D-AA47-9E1D-3C3EEDF0D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2541113" flipH="1">
                <a:off x="4896" y="2208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9" name="Line 194">
                <a:extLst>
                  <a:ext uri="{FF2B5EF4-FFF2-40B4-BE49-F238E27FC236}">
                    <a16:creationId xmlns:a16="http://schemas.microsoft.com/office/drawing/2014/main" id="{40C8E3DD-2837-4840-AB3E-53FE76A90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513429" flipH="1">
                <a:off x="4152" y="1944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50" name="Line 195">
                <a:extLst>
                  <a:ext uri="{FF2B5EF4-FFF2-40B4-BE49-F238E27FC236}">
                    <a16:creationId xmlns:a16="http://schemas.microsoft.com/office/drawing/2014/main" id="{E46C2DAE-CD14-B144-A1D5-54863A8E7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513429" flipH="1">
                <a:off x="3960" y="1992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51" name="Line 196">
                <a:extLst>
                  <a:ext uri="{FF2B5EF4-FFF2-40B4-BE49-F238E27FC236}">
                    <a16:creationId xmlns:a16="http://schemas.microsoft.com/office/drawing/2014/main" id="{4A14845F-6A04-C744-8BC0-1EC7C1C79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513429" flipH="1">
                <a:off x="3768" y="2040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52" name="Line 197">
                <a:extLst>
                  <a:ext uri="{FF2B5EF4-FFF2-40B4-BE49-F238E27FC236}">
                    <a16:creationId xmlns:a16="http://schemas.microsoft.com/office/drawing/2014/main" id="{3537A9C4-7DF3-A048-A3E6-54BA8CB80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513429" flipH="1">
                <a:off x="3604" y="2088"/>
                <a:ext cx="144" cy="9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60" name="Rectangle 240">
              <a:extLst>
                <a:ext uri="{FF2B5EF4-FFF2-40B4-BE49-F238E27FC236}">
                  <a16:creationId xmlns:a16="http://schemas.microsoft.com/office/drawing/2014/main" id="{293BA094-99C8-E34E-9DC9-8F46152DE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1292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en-US" b="0"/>
                <a:t>Obstacle potential</a:t>
              </a:r>
            </a:p>
            <a:p>
              <a:pPr lvl="1" eaLnBrk="1" hangingPunct="1">
                <a:lnSpc>
                  <a:spcPct val="110000"/>
                </a:lnSpc>
                <a:buFont typeface="Wingdings" pitchFamily="2" charset="2"/>
                <a:buNone/>
              </a:pPr>
              <a:endParaRPr lang="en-US" altLang="en-US" b="0"/>
            </a:p>
          </p:txBody>
        </p:sp>
      </p:grpSp>
      <p:grpSp>
        <p:nvGrpSpPr>
          <p:cNvPr id="318709" name="Group 245">
            <a:extLst>
              <a:ext uri="{FF2B5EF4-FFF2-40B4-BE49-F238E27FC236}">
                <a16:creationId xmlns:a16="http://schemas.microsoft.com/office/drawing/2014/main" id="{44DAC3F3-80FC-1140-AA19-6E264600C202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2054225"/>
            <a:ext cx="7772400" cy="3889375"/>
            <a:chOff x="748" y="1294"/>
            <a:chExt cx="4896" cy="2450"/>
          </a:xfrm>
        </p:grpSpPr>
        <p:grpSp>
          <p:nvGrpSpPr>
            <p:cNvPr id="33831" name="Group 243">
              <a:extLst>
                <a:ext uri="{FF2B5EF4-FFF2-40B4-BE49-F238E27FC236}">
                  <a16:creationId xmlns:a16="http://schemas.microsoft.com/office/drawing/2014/main" id="{A35860A9-E89E-6149-97E6-C1FC5DE67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811"/>
              <a:ext cx="3696" cy="1933"/>
              <a:chOff x="1296" y="1811"/>
              <a:chExt cx="3696" cy="1933"/>
            </a:xfrm>
          </p:grpSpPr>
          <p:grpSp>
            <p:nvGrpSpPr>
              <p:cNvPr id="33833" name="Group 207">
                <a:extLst>
                  <a:ext uri="{FF2B5EF4-FFF2-40B4-BE49-F238E27FC236}">
                    <a16:creationId xmlns:a16="http://schemas.microsoft.com/office/drawing/2014/main" id="{728C01BB-9DA3-EC47-9987-6C13AEC7C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0" y="2976"/>
                <a:ext cx="434" cy="422"/>
                <a:chOff x="4490" y="2976"/>
                <a:chExt cx="434" cy="422"/>
              </a:xfrm>
            </p:grpSpPr>
            <p:sp>
              <p:nvSpPr>
                <p:cNvPr id="33851" name="Line 208">
                  <a:extLst>
                    <a:ext uri="{FF2B5EF4-FFF2-40B4-BE49-F238E27FC236}">
                      <a16:creationId xmlns:a16="http://schemas.microsoft.com/office/drawing/2014/main" id="{D70BC35D-7496-D845-BFBC-2A4D2AEF5E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90" y="318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2" name="Line 209">
                  <a:extLst>
                    <a:ext uri="{FF2B5EF4-FFF2-40B4-BE49-F238E27FC236}">
                      <a16:creationId xmlns:a16="http://schemas.microsoft.com/office/drawing/2014/main" id="{BAB30CA7-91E2-3745-B037-725C58D58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700000">
                  <a:off x="4542" y="306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3" name="Line 210">
                  <a:extLst>
                    <a:ext uri="{FF2B5EF4-FFF2-40B4-BE49-F238E27FC236}">
                      <a16:creationId xmlns:a16="http://schemas.microsoft.com/office/drawing/2014/main" id="{5BCB70BA-6C49-BD4C-9245-A5B4F0411B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656" y="302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4" name="Line 211">
                  <a:extLst>
                    <a:ext uri="{FF2B5EF4-FFF2-40B4-BE49-F238E27FC236}">
                      <a16:creationId xmlns:a16="http://schemas.microsoft.com/office/drawing/2014/main" id="{9BFABFD0-2A83-3B47-A209-55BE9EBD54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100000">
                  <a:off x="4800" y="307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5" name="Line 212">
                  <a:extLst>
                    <a:ext uri="{FF2B5EF4-FFF2-40B4-BE49-F238E27FC236}">
                      <a16:creationId xmlns:a16="http://schemas.microsoft.com/office/drawing/2014/main" id="{CF9A8CE9-92B6-FA46-9423-E7EFA2E86A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4828" y="319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6" name="Line 213">
                  <a:extLst>
                    <a:ext uri="{FF2B5EF4-FFF2-40B4-BE49-F238E27FC236}">
                      <a16:creationId xmlns:a16="http://schemas.microsoft.com/office/drawing/2014/main" id="{7C292343-9D8A-0346-BB06-A74C2CF59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8100000">
                  <a:off x="4770" y="330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7" name="Line 214">
                  <a:extLst>
                    <a:ext uri="{FF2B5EF4-FFF2-40B4-BE49-F238E27FC236}">
                      <a16:creationId xmlns:a16="http://schemas.microsoft.com/office/drawing/2014/main" id="{A643AA5B-287B-4D42-AB8B-8991306855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4656" y="335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8" name="Line 215">
                  <a:extLst>
                    <a:ext uri="{FF2B5EF4-FFF2-40B4-BE49-F238E27FC236}">
                      <a16:creationId xmlns:a16="http://schemas.microsoft.com/office/drawing/2014/main" id="{951CEC67-4C1D-4649-A3F6-0038BAFDD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700000">
                  <a:off x="4542" y="32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3834" name="Line 216">
                <a:extLst>
                  <a:ext uri="{FF2B5EF4-FFF2-40B4-BE49-F238E27FC236}">
                    <a16:creationId xmlns:a16="http://schemas.microsoft.com/office/drawing/2014/main" id="{B584C3A6-9AFA-3D4A-96AD-9C2623C60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62517">
                <a:off x="4115" y="2988"/>
                <a:ext cx="283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5" name="Line 217">
                <a:extLst>
                  <a:ext uri="{FF2B5EF4-FFF2-40B4-BE49-F238E27FC236}">
                    <a16:creationId xmlns:a16="http://schemas.microsoft.com/office/drawing/2014/main" id="{F5D851ED-7911-2E46-A8B4-B877EB7C1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277096">
                <a:off x="4621" y="2688"/>
                <a:ext cx="275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6" name="Line 218">
                <a:extLst>
                  <a:ext uri="{FF2B5EF4-FFF2-40B4-BE49-F238E27FC236}">
                    <a16:creationId xmlns:a16="http://schemas.microsoft.com/office/drawing/2014/main" id="{E235CA0B-51B6-224E-8C89-CCD32AF06B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602709">
                <a:off x="4854" y="2646"/>
                <a:ext cx="275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7" name="Line 219">
                <a:extLst>
                  <a:ext uri="{FF2B5EF4-FFF2-40B4-BE49-F238E27FC236}">
                    <a16:creationId xmlns:a16="http://schemas.microsoft.com/office/drawing/2014/main" id="{B9F03103-071E-BD44-B652-8FE0E7C98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6780000">
                <a:off x="4759" y="3604"/>
                <a:ext cx="275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8" name="Line 220">
                <a:extLst>
                  <a:ext uri="{FF2B5EF4-FFF2-40B4-BE49-F238E27FC236}">
                    <a16:creationId xmlns:a16="http://schemas.microsoft.com/office/drawing/2014/main" id="{21D33BAC-C89E-964B-A4D9-318B7E851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4080000">
                <a:off x="4396" y="3606"/>
                <a:ext cx="275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9" name="Line 221">
                <a:extLst>
                  <a:ext uri="{FF2B5EF4-FFF2-40B4-BE49-F238E27FC236}">
                    <a16:creationId xmlns:a16="http://schemas.microsoft.com/office/drawing/2014/main" id="{EA8330B7-A830-9E41-AA09-D47B33DBF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019562">
                <a:off x="4143" y="3263"/>
                <a:ext cx="283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0" name="Line 222">
                <a:extLst>
                  <a:ext uri="{FF2B5EF4-FFF2-40B4-BE49-F238E27FC236}">
                    <a16:creationId xmlns:a16="http://schemas.microsoft.com/office/drawing/2014/main" id="{8D1B683A-7B16-5A4C-BD07-8E24FCBDE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737245">
                <a:off x="2637" y="3356"/>
                <a:ext cx="582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1" name="Line 223">
                <a:extLst>
                  <a:ext uri="{FF2B5EF4-FFF2-40B4-BE49-F238E27FC236}">
                    <a16:creationId xmlns:a16="http://schemas.microsoft.com/office/drawing/2014/main" id="{B2D64E5E-D6D6-504A-9DB6-F49BDFC02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3007920">
                <a:off x="3882" y="2057"/>
                <a:ext cx="493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2" name="Line 224">
                <a:extLst>
                  <a:ext uri="{FF2B5EF4-FFF2-40B4-BE49-F238E27FC236}">
                    <a16:creationId xmlns:a16="http://schemas.microsoft.com/office/drawing/2014/main" id="{B0DF561A-098F-3E45-ACF5-65468F216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55025">
                <a:off x="4649" y="2310"/>
                <a:ext cx="494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3" name="Line 225">
                <a:extLst>
                  <a:ext uri="{FF2B5EF4-FFF2-40B4-BE49-F238E27FC236}">
                    <a16:creationId xmlns:a16="http://schemas.microsoft.com/office/drawing/2014/main" id="{5BCBE3B7-2DDB-C944-9834-8F2D30BF5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95715">
                <a:off x="3689" y="3504"/>
                <a:ext cx="583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4" name="Line 226">
                <a:extLst>
                  <a:ext uri="{FF2B5EF4-FFF2-40B4-BE49-F238E27FC236}">
                    <a16:creationId xmlns:a16="http://schemas.microsoft.com/office/drawing/2014/main" id="{5CB04A8C-5049-E049-A274-98CAAAC05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20000">
                <a:off x="3216" y="2588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5" name="Line 227">
                <a:extLst>
                  <a:ext uri="{FF2B5EF4-FFF2-40B4-BE49-F238E27FC236}">
                    <a16:creationId xmlns:a16="http://schemas.microsoft.com/office/drawing/2014/main" id="{F1EAFBE5-2FED-8648-A287-3231F771A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4463">
                <a:off x="2688" y="3648"/>
                <a:ext cx="977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6" name="Line 228">
                <a:extLst>
                  <a:ext uri="{FF2B5EF4-FFF2-40B4-BE49-F238E27FC236}">
                    <a16:creationId xmlns:a16="http://schemas.microsoft.com/office/drawing/2014/main" id="{E18B66CA-5E11-3C41-8073-E298F99CD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70445">
                <a:off x="1296" y="2928"/>
                <a:ext cx="1380" cy="96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7" name="Line 229">
                <a:extLst>
                  <a:ext uri="{FF2B5EF4-FFF2-40B4-BE49-F238E27FC236}">
                    <a16:creationId xmlns:a16="http://schemas.microsoft.com/office/drawing/2014/main" id="{57F30C02-C74C-654A-8399-84AB39C1C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290117">
                <a:off x="1440" y="1968"/>
                <a:ext cx="1136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8" name="Line 230">
                <a:extLst>
                  <a:ext uri="{FF2B5EF4-FFF2-40B4-BE49-F238E27FC236}">
                    <a16:creationId xmlns:a16="http://schemas.microsoft.com/office/drawing/2014/main" id="{40A50A25-514C-4248-AB87-B8FDC4515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05294">
                <a:off x="2880" y="1920"/>
                <a:ext cx="977" cy="1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9" name="Line 231">
                <a:extLst>
                  <a:ext uri="{FF2B5EF4-FFF2-40B4-BE49-F238E27FC236}">
                    <a16:creationId xmlns:a16="http://schemas.microsoft.com/office/drawing/2014/main" id="{FDFC9A26-809B-DD40-A247-54936799A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994365">
                <a:off x="3204" y="3084"/>
                <a:ext cx="144" cy="23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0" name="Line 232">
                <a:extLst>
                  <a:ext uri="{FF2B5EF4-FFF2-40B4-BE49-F238E27FC236}">
                    <a16:creationId xmlns:a16="http://schemas.microsoft.com/office/drawing/2014/main" id="{50D790AD-8E70-FA4A-B273-D6C0CB65D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7079" flipV="1">
                <a:off x="1538" y="3487"/>
                <a:ext cx="1008" cy="108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32" name="Rectangle 241">
              <a:extLst>
                <a:ext uri="{FF2B5EF4-FFF2-40B4-BE49-F238E27FC236}">
                  <a16:creationId xmlns:a16="http://schemas.microsoft.com/office/drawing/2014/main" id="{FB986592-0B0E-654D-BACA-EEA81821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294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en-US" b="0"/>
                <a:t>Combined Potential</a:t>
              </a:r>
            </a:p>
            <a:p>
              <a:pPr lvl="1" eaLnBrk="1" hangingPunct="1">
                <a:lnSpc>
                  <a:spcPct val="110000"/>
                </a:lnSpc>
                <a:buFont typeface="Wingdings" pitchFamily="2" charset="2"/>
                <a:buNone/>
              </a:pPr>
              <a:endParaRPr lang="en-US" altLang="en-US" b="0"/>
            </a:p>
          </p:txBody>
        </p:sp>
      </p:grpSp>
      <p:grpSp>
        <p:nvGrpSpPr>
          <p:cNvPr id="318708" name="Group 244">
            <a:extLst>
              <a:ext uri="{FF2B5EF4-FFF2-40B4-BE49-F238E27FC236}">
                <a16:creationId xmlns:a16="http://schemas.microsoft.com/office/drawing/2014/main" id="{9A385837-985B-A148-B9E7-B75F0121D779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2054225"/>
            <a:ext cx="7772400" cy="3860800"/>
            <a:chOff x="748" y="1296"/>
            <a:chExt cx="4896" cy="2432"/>
          </a:xfrm>
        </p:grpSpPr>
        <p:sp>
          <p:nvSpPr>
            <p:cNvPr id="318699" name="Freeform 235">
              <a:extLst>
                <a:ext uri="{FF2B5EF4-FFF2-40B4-BE49-F238E27FC236}">
                  <a16:creationId xmlns:a16="http://schemas.microsoft.com/office/drawing/2014/main" id="{42F8E1F3-FE5A-AA46-AFF7-4F5FA9FC0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2400"/>
              <a:ext cx="3384" cy="1328"/>
            </a:xfrm>
            <a:custGeom>
              <a:avLst/>
              <a:gdLst>
                <a:gd name="T0" fmla="*/ 72 w 3384"/>
                <a:gd name="T1" fmla="*/ 0 h 1328"/>
                <a:gd name="T2" fmla="*/ 24 w 3384"/>
                <a:gd name="T3" fmla="*/ 192 h 1328"/>
                <a:gd name="T4" fmla="*/ 24 w 3384"/>
                <a:gd name="T5" fmla="*/ 432 h 1328"/>
                <a:gd name="T6" fmla="*/ 168 w 3384"/>
                <a:gd name="T7" fmla="*/ 720 h 1328"/>
                <a:gd name="T8" fmla="*/ 360 w 3384"/>
                <a:gd name="T9" fmla="*/ 912 h 1328"/>
                <a:gd name="T10" fmla="*/ 1032 w 3384"/>
                <a:gd name="T11" fmla="*/ 1152 h 1328"/>
                <a:gd name="T12" fmla="*/ 1560 w 3384"/>
                <a:gd name="T13" fmla="*/ 1248 h 1328"/>
                <a:gd name="T14" fmla="*/ 2136 w 3384"/>
                <a:gd name="T15" fmla="*/ 1296 h 1328"/>
                <a:gd name="T16" fmla="*/ 2568 w 3384"/>
                <a:gd name="T17" fmla="*/ 1296 h 1328"/>
                <a:gd name="T18" fmla="*/ 3000 w 3384"/>
                <a:gd name="T19" fmla="*/ 1296 h 1328"/>
                <a:gd name="T20" fmla="*/ 3192 w 3384"/>
                <a:gd name="T21" fmla="*/ 1104 h 1328"/>
                <a:gd name="T22" fmla="*/ 3384 w 3384"/>
                <a:gd name="T23" fmla="*/ 816 h 13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84" h="1328">
                  <a:moveTo>
                    <a:pt x="72" y="0"/>
                  </a:moveTo>
                  <a:cubicBezTo>
                    <a:pt x="52" y="60"/>
                    <a:pt x="32" y="120"/>
                    <a:pt x="24" y="192"/>
                  </a:cubicBezTo>
                  <a:cubicBezTo>
                    <a:pt x="16" y="264"/>
                    <a:pt x="0" y="344"/>
                    <a:pt x="24" y="432"/>
                  </a:cubicBezTo>
                  <a:cubicBezTo>
                    <a:pt x="48" y="520"/>
                    <a:pt x="112" y="640"/>
                    <a:pt x="168" y="720"/>
                  </a:cubicBezTo>
                  <a:cubicBezTo>
                    <a:pt x="224" y="800"/>
                    <a:pt x="216" y="840"/>
                    <a:pt x="360" y="912"/>
                  </a:cubicBezTo>
                  <a:cubicBezTo>
                    <a:pt x="504" y="984"/>
                    <a:pt x="832" y="1096"/>
                    <a:pt x="1032" y="1152"/>
                  </a:cubicBezTo>
                  <a:cubicBezTo>
                    <a:pt x="1232" y="1208"/>
                    <a:pt x="1376" y="1224"/>
                    <a:pt x="1560" y="1248"/>
                  </a:cubicBezTo>
                  <a:cubicBezTo>
                    <a:pt x="1744" y="1272"/>
                    <a:pt x="1968" y="1288"/>
                    <a:pt x="2136" y="1296"/>
                  </a:cubicBezTo>
                  <a:cubicBezTo>
                    <a:pt x="2304" y="1304"/>
                    <a:pt x="2424" y="1296"/>
                    <a:pt x="2568" y="1296"/>
                  </a:cubicBezTo>
                  <a:cubicBezTo>
                    <a:pt x="2712" y="1296"/>
                    <a:pt x="2896" y="1328"/>
                    <a:pt x="3000" y="1296"/>
                  </a:cubicBezTo>
                  <a:cubicBezTo>
                    <a:pt x="3104" y="1264"/>
                    <a:pt x="3128" y="1184"/>
                    <a:pt x="3192" y="1104"/>
                  </a:cubicBezTo>
                  <a:cubicBezTo>
                    <a:pt x="3256" y="1024"/>
                    <a:pt x="3320" y="920"/>
                    <a:pt x="3384" y="816"/>
                  </a:cubicBezTo>
                </a:path>
              </a:pathLst>
            </a:custGeom>
            <a:noFill/>
            <a:ln w="57150" cap="flat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C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3830" name="Rectangle 242">
              <a:extLst>
                <a:ext uri="{FF2B5EF4-FFF2-40B4-BE49-F238E27FC236}">
                  <a16:creationId xmlns:a16="http://schemas.microsoft.com/office/drawing/2014/main" id="{A00F4A27-F017-CB42-A3ED-198268F45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296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en-US" b="0"/>
                <a:t>Resulting Path</a:t>
              </a:r>
            </a:p>
            <a:p>
              <a:pPr lvl="1" eaLnBrk="1" hangingPunct="1">
                <a:lnSpc>
                  <a:spcPct val="110000"/>
                </a:lnSpc>
                <a:buFont typeface="Wingdings" pitchFamily="2" charset="2"/>
                <a:buNone/>
              </a:pPr>
              <a:endParaRPr lang="en-US" altLang="en-US" b="0"/>
            </a:p>
          </p:txBody>
        </p:sp>
      </p:grpSp>
      <p:sp>
        <p:nvSpPr>
          <p:cNvPr id="318466" name="Rectangle 2">
            <a:extLst>
              <a:ext uri="{FF2B5EF4-FFF2-40B4-BE49-F238E27FC236}">
                <a16:creationId xmlns:a16="http://schemas.microsoft.com/office/drawing/2014/main" id="{770C82AC-6196-F847-9DC5-02F7558A8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Mixture of Goal and Obstacle Potentials</a:t>
            </a:r>
          </a:p>
        </p:txBody>
      </p:sp>
      <p:grpSp>
        <p:nvGrpSpPr>
          <p:cNvPr id="318744" name="Group 280">
            <a:extLst>
              <a:ext uri="{FF2B5EF4-FFF2-40B4-BE49-F238E27FC236}">
                <a16:creationId xmlns:a16="http://schemas.microsoft.com/office/drawing/2014/main" id="{0A601DDB-1F69-CC4C-94B3-E5D3E9150FA6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2057400"/>
            <a:ext cx="7772400" cy="4114800"/>
            <a:chOff x="748" y="1296"/>
            <a:chExt cx="4896" cy="2592"/>
          </a:xfrm>
        </p:grpSpPr>
        <p:grpSp>
          <p:nvGrpSpPr>
            <p:cNvPr id="33801" name="Group 248">
              <a:extLst>
                <a:ext uri="{FF2B5EF4-FFF2-40B4-BE49-F238E27FC236}">
                  <a16:creationId xmlns:a16="http://schemas.microsoft.com/office/drawing/2014/main" id="{9D200327-55E4-D943-9963-771CF89F6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8" y="2064"/>
              <a:ext cx="3388" cy="1680"/>
              <a:chOff x="1536" y="2064"/>
              <a:chExt cx="3388" cy="1680"/>
            </a:xfrm>
          </p:grpSpPr>
          <p:grpSp>
            <p:nvGrpSpPr>
              <p:cNvPr id="33803" name="Group 249">
                <a:extLst>
                  <a:ext uri="{FF2B5EF4-FFF2-40B4-BE49-F238E27FC236}">
                    <a16:creationId xmlns:a16="http://schemas.microsoft.com/office/drawing/2014/main" id="{0AC484B2-4A58-D64A-A353-126A47EC71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0" y="2976"/>
                <a:ext cx="434" cy="422"/>
                <a:chOff x="4490" y="2976"/>
                <a:chExt cx="434" cy="422"/>
              </a:xfrm>
            </p:grpSpPr>
            <p:sp>
              <p:nvSpPr>
                <p:cNvPr id="33821" name="Line 250">
                  <a:extLst>
                    <a:ext uri="{FF2B5EF4-FFF2-40B4-BE49-F238E27FC236}">
                      <a16:creationId xmlns:a16="http://schemas.microsoft.com/office/drawing/2014/main" id="{2C08726C-E99C-DF42-A8BC-0C3A172D0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90" y="318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2" name="Line 251">
                  <a:extLst>
                    <a:ext uri="{FF2B5EF4-FFF2-40B4-BE49-F238E27FC236}">
                      <a16:creationId xmlns:a16="http://schemas.microsoft.com/office/drawing/2014/main" id="{69F55768-8B12-9740-811E-6A01D318F0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2700000">
                  <a:off x="4542" y="306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3" name="Line 252">
                  <a:extLst>
                    <a:ext uri="{FF2B5EF4-FFF2-40B4-BE49-F238E27FC236}">
                      <a16:creationId xmlns:a16="http://schemas.microsoft.com/office/drawing/2014/main" id="{29024C7B-5C53-D34B-B03A-09BBF71C6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656" y="302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4" name="Line 253">
                  <a:extLst>
                    <a:ext uri="{FF2B5EF4-FFF2-40B4-BE49-F238E27FC236}">
                      <a16:creationId xmlns:a16="http://schemas.microsoft.com/office/drawing/2014/main" id="{D84D2008-2564-A44C-8C82-E7342B7C31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100000">
                  <a:off x="4800" y="307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5" name="Line 254">
                  <a:extLst>
                    <a:ext uri="{FF2B5EF4-FFF2-40B4-BE49-F238E27FC236}">
                      <a16:creationId xmlns:a16="http://schemas.microsoft.com/office/drawing/2014/main" id="{27F3D35C-C7F3-0548-B34E-651982594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4828" y="319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6" name="Line 255">
                  <a:extLst>
                    <a:ext uri="{FF2B5EF4-FFF2-40B4-BE49-F238E27FC236}">
                      <a16:creationId xmlns:a16="http://schemas.microsoft.com/office/drawing/2014/main" id="{FDE91FAE-3464-9247-A0D6-35D86CAA1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8100000">
                  <a:off x="4770" y="330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7" name="Line 256">
                  <a:extLst>
                    <a:ext uri="{FF2B5EF4-FFF2-40B4-BE49-F238E27FC236}">
                      <a16:creationId xmlns:a16="http://schemas.microsoft.com/office/drawing/2014/main" id="{F2890FC1-B46A-9549-916F-E0F6FB4A3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4656" y="335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28" name="Line 257">
                  <a:extLst>
                    <a:ext uri="{FF2B5EF4-FFF2-40B4-BE49-F238E27FC236}">
                      <a16:creationId xmlns:a16="http://schemas.microsoft.com/office/drawing/2014/main" id="{9A44EF04-2314-134B-AA01-3C33A30A69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2700000">
                  <a:off x="4542" y="32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3804" name="Line 258">
                <a:extLst>
                  <a:ext uri="{FF2B5EF4-FFF2-40B4-BE49-F238E27FC236}">
                    <a16:creationId xmlns:a16="http://schemas.microsoft.com/office/drawing/2014/main" id="{9BC2EF65-B1FE-B24E-A195-6DC5DAE2B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20000">
                <a:off x="4115" y="2988"/>
                <a:ext cx="283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" name="Line 259">
                <a:extLst>
                  <a:ext uri="{FF2B5EF4-FFF2-40B4-BE49-F238E27FC236}">
                    <a16:creationId xmlns:a16="http://schemas.microsoft.com/office/drawing/2014/main" id="{B162AD5D-05A3-2949-A4A3-7DA463DE1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020000">
                <a:off x="4395" y="2721"/>
                <a:ext cx="2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" name="Line 260">
                <a:extLst>
                  <a:ext uri="{FF2B5EF4-FFF2-40B4-BE49-F238E27FC236}">
                    <a16:creationId xmlns:a16="http://schemas.microsoft.com/office/drawing/2014/main" id="{AE9F5213-7D48-0E41-9018-236141FCF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720000">
                <a:off x="4745" y="2740"/>
                <a:ext cx="2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" name="Line 261">
                <a:extLst>
                  <a:ext uri="{FF2B5EF4-FFF2-40B4-BE49-F238E27FC236}">
                    <a16:creationId xmlns:a16="http://schemas.microsoft.com/office/drawing/2014/main" id="{E4D4970A-ED7A-B846-A70E-7781CD0EE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6780000">
                <a:off x="4763" y="3605"/>
                <a:ext cx="2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" name="Line 262">
                <a:extLst>
                  <a:ext uri="{FF2B5EF4-FFF2-40B4-BE49-F238E27FC236}">
                    <a16:creationId xmlns:a16="http://schemas.microsoft.com/office/drawing/2014/main" id="{48000D3F-745B-DD42-8108-70D2CDF53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4080000">
                <a:off x="4400" y="3607"/>
                <a:ext cx="27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" name="Line 263">
                <a:extLst>
                  <a:ext uri="{FF2B5EF4-FFF2-40B4-BE49-F238E27FC236}">
                    <a16:creationId xmlns:a16="http://schemas.microsoft.com/office/drawing/2014/main" id="{09F952A2-8E8E-E149-AE51-39929D12C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380000">
                <a:off x="4143" y="3327"/>
                <a:ext cx="283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" name="Line 264">
                <a:extLst>
                  <a:ext uri="{FF2B5EF4-FFF2-40B4-BE49-F238E27FC236}">
                    <a16:creationId xmlns:a16="http://schemas.microsoft.com/office/drawing/2014/main" id="{CD71B9EE-03B4-2B4B-8186-869778B45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144"/>
                <a:ext cx="582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" name="Line 265">
                <a:extLst>
                  <a:ext uri="{FF2B5EF4-FFF2-40B4-BE49-F238E27FC236}">
                    <a16:creationId xmlns:a16="http://schemas.microsoft.com/office/drawing/2014/main" id="{FFC7735F-40A5-604D-81BE-06870F150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700000">
                <a:off x="3767" y="2517"/>
                <a:ext cx="493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" name="Line 266">
                <a:extLst>
                  <a:ext uri="{FF2B5EF4-FFF2-40B4-BE49-F238E27FC236}">
                    <a16:creationId xmlns:a16="http://schemas.microsoft.com/office/drawing/2014/main" id="{BB4E11F5-F125-8241-B2A9-8BDAE5116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459" y="2311"/>
                <a:ext cx="494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" name="Line 267">
                <a:extLst>
                  <a:ext uri="{FF2B5EF4-FFF2-40B4-BE49-F238E27FC236}">
                    <a16:creationId xmlns:a16="http://schemas.microsoft.com/office/drawing/2014/main" id="{CF1B50D7-5DF5-E545-8430-7B2CCC05B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500000">
                <a:off x="3641" y="3600"/>
                <a:ext cx="583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" name="Line 268">
                <a:extLst>
                  <a:ext uri="{FF2B5EF4-FFF2-40B4-BE49-F238E27FC236}">
                    <a16:creationId xmlns:a16="http://schemas.microsoft.com/office/drawing/2014/main" id="{D5B411B1-12FC-5A44-B706-8A2BEE190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20000" flipV="1">
                <a:off x="2773" y="2739"/>
                <a:ext cx="883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Line 269">
                <a:extLst>
                  <a:ext uri="{FF2B5EF4-FFF2-40B4-BE49-F238E27FC236}">
                    <a16:creationId xmlns:a16="http://schemas.microsoft.com/office/drawing/2014/main" id="{5D9F811B-588A-EB48-8009-CE0CA4F55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380000">
                <a:off x="2835" y="3528"/>
                <a:ext cx="97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Line 270">
                <a:extLst>
                  <a:ext uri="{FF2B5EF4-FFF2-40B4-BE49-F238E27FC236}">
                    <a16:creationId xmlns:a16="http://schemas.microsoft.com/office/drawing/2014/main" id="{FB1494C7-B494-5C48-9B8C-519BF5329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928"/>
                <a:ext cx="1380" cy="96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Line 271">
                <a:extLst>
                  <a:ext uri="{FF2B5EF4-FFF2-40B4-BE49-F238E27FC236}">
                    <a16:creationId xmlns:a16="http://schemas.microsoft.com/office/drawing/2014/main" id="{FCADEAB0-E0F6-5C47-9C19-07F3750B9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320000">
                <a:off x="1728" y="2256"/>
                <a:ext cx="1136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Line 272">
                <a:extLst>
                  <a:ext uri="{FF2B5EF4-FFF2-40B4-BE49-F238E27FC236}">
                    <a16:creationId xmlns:a16="http://schemas.microsoft.com/office/drawing/2014/main" id="{154C447F-7A94-E64A-B8DB-8540ECE41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100000">
                <a:off x="2911" y="2160"/>
                <a:ext cx="977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Line 273">
                <a:extLst>
                  <a:ext uri="{FF2B5EF4-FFF2-40B4-BE49-F238E27FC236}">
                    <a16:creationId xmlns:a16="http://schemas.microsoft.com/office/drawing/2014/main" id="{C67B2B3C-C76D-8B4F-912C-7C03055CF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688"/>
                <a:ext cx="534" cy="144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Line 274">
                <a:extLst>
                  <a:ext uri="{FF2B5EF4-FFF2-40B4-BE49-F238E27FC236}">
                    <a16:creationId xmlns:a16="http://schemas.microsoft.com/office/drawing/2014/main" id="{D21DAEA2-5966-8841-966A-77F47371A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3444"/>
                <a:ext cx="1380" cy="156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2" name="Rectangle 278">
              <a:extLst>
                <a:ext uri="{FF2B5EF4-FFF2-40B4-BE49-F238E27FC236}">
                  <a16:creationId xmlns:a16="http://schemas.microsoft.com/office/drawing/2014/main" id="{373605A9-FDB5-3649-8E58-9D870BABA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296"/>
              <a:ext cx="4896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en-US" altLang="en-US" b="0"/>
                <a:t>Goal potential</a:t>
              </a:r>
            </a:p>
            <a:p>
              <a:pPr lvl="1" eaLnBrk="1" hangingPunct="1">
                <a:lnSpc>
                  <a:spcPct val="110000"/>
                </a:lnSpc>
                <a:buFont typeface="Wingdings" pitchFamily="2" charset="2"/>
                <a:buNone/>
              </a:pPr>
              <a:endParaRPr lang="en-US" altLang="en-US" b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Date Placeholder 3">
            <a:extLst>
              <a:ext uri="{FF2B5EF4-FFF2-40B4-BE49-F238E27FC236}">
                <a16:creationId xmlns:a16="http://schemas.microsoft.com/office/drawing/2014/main" id="{EF8B993D-D070-1244-A0EE-AE3E6DF1398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1461F31D-78EF-1F43-86F3-1CD40E5260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AD324B-C803-EC4C-9C92-325887431A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/>
          </a:p>
        </p:txBody>
      </p:sp>
      <p:sp>
        <p:nvSpPr>
          <p:cNvPr id="374786" name="Rectangle 2">
            <a:extLst>
              <a:ext uri="{FF2B5EF4-FFF2-40B4-BE49-F238E27FC236}">
                <a16:creationId xmlns:a16="http://schemas.microsoft.com/office/drawing/2014/main" id="{619205EE-9A1C-A946-882D-8927F692F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Mixture of Goal and Obstacle Potentials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D0E45946-FA30-854C-8A63-4290D779F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Local Minima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There are situations where this potential field-based path planner gets stuck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35845" name="Object 4">
            <a:extLst>
              <a:ext uri="{FF2B5EF4-FFF2-40B4-BE49-F238E27FC236}">
                <a16:creationId xmlns:a16="http://schemas.microsoft.com/office/drawing/2014/main" id="{F443162F-2218-1846-AED7-EA12C6DBA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5">
            <a:extLst>
              <a:ext uri="{FF2B5EF4-FFF2-40B4-BE49-F238E27FC236}">
                <a16:creationId xmlns:a16="http://schemas.microsoft.com/office/drawing/2014/main" id="{4FB65F0E-7C8A-AB4F-B545-6668726A5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657600"/>
            <a:ext cx="4876800" cy="2209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374790" name="Freeform 6">
            <a:extLst>
              <a:ext uri="{FF2B5EF4-FFF2-40B4-BE49-F238E27FC236}">
                <a16:creationId xmlns:a16="http://schemas.microsoft.com/office/drawing/2014/main" id="{9B7AE4DB-07EA-7745-BFCE-0F638564B839}"/>
              </a:ext>
            </a:extLst>
          </p:cNvPr>
          <p:cNvSpPr>
            <a:spLocks/>
          </p:cNvSpPr>
          <p:nvPr/>
        </p:nvSpPr>
        <p:spPr bwMode="auto">
          <a:xfrm>
            <a:off x="3886200" y="4114800"/>
            <a:ext cx="914400" cy="1219200"/>
          </a:xfrm>
          <a:custGeom>
            <a:avLst/>
            <a:gdLst>
              <a:gd name="T0" fmla="*/ 152400 w 576"/>
              <a:gd name="T1" fmla="*/ 0 h 768"/>
              <a:gd name="T2" fmla="*/ 914400 w 576"/>
              <a:gd name="T3" fmla="*/ 0 h 768"/>
              <a:gd name="T4" fmla="*/ 914400 w 576"/>
              <a:gd name="T5" fmla="*/ 1219200 h 768"/>
              <a:gd name="T6" fmla="*/ 0 w 576"/>
              <a:gd name="T7" fmla="*/ 1219200 h 768"/>
              <a:gd name="T8" fmla="*/ 0 w 576"/>
              <a:gd name="T9" fmla="*/ 990600 h 768"/>
              <a:gd name="T10" fmla="*/ 762000 w 576"/>
              <a:gd name="T11" fmla="*/ 990600 h 768"/>
              <a:gd name="T12" fmla="*/ 762000 w 576"/>
              <a:gd name="T13" fmla="*/ 152400 h 768"/>
              <a:gd name="T14" fmla="*/ 0 w 576"/>
              <a:gd name="T15" fmla="*/ 152400 h 768"/>
              <a:gd name="T16" fmla="*/ 0 w 576"/>
              <a:gd name="T17" fmla="*/ 0 h 768"/>
              <a:gd name="T18" fmla="*/ 152400 w 576"/>
              <a:gd name="T19" fmla="*/ 0 h 7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76" h="768">
                <a:moveTo>
                  <a:pt x="96" y="0"/>
                </a:moveTo>
                <a:lnTo>
                  <a:pt x="576" y="0"/>
                </a:lnTo>
                <a:lnTo>
                  <a:pt x="576" y="768"/>
                </a:lnTo>
                <a:lnTo>
                  <a:pt x="0" y="768"/>
                </a:lnTo>
                <a:lnTo>
                  <a:pt x="0" y="624"/>
                </a:lnTo>
                <a:lnTo>
                  <a:pt x="480" y="624"/>
                </a:lnTo>
                <a:lnTo>
                  <a:pt x="480" y="96"/>
                </a:lnTo>
                <a:lnTo>
                  <a:pt x="0" y="96"/>
                </a:lnTo>
                <a:lnTo>
                  <a:pt x="0" y="0"/>
                </a:lnTo>
                <a:lnTo>
                  <a:pt x="96" y="0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848" name="Line 8">
            <a:extLst>
              <a:ext uri="{FF2B5EF4-FFF2-40B4-BE49-F238E27FC236}">
                <a16:creationId xmlns:a16="http://schemas.microsoft.com/office/drawing/2014/main" id="{9535DCC1-62BD-2746-9A8A-677AD0149102}"/>
              </a:ext>
            </a:extLst>
          </p:cNvPr>
          <p:cNvSpPr>
            <a:spLocks noChangeShapeType="1"/>
          </p:cNvSpPr>
          <p:nvPr/>
        </p:nvSpPr>
        <p:spPr bwMode="auto">
          <a:xfrm rot="-4519435">
            <a:off x="6029325" y="4638675"/>
            <a:ext cx="152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7">
            <a:extLst>
              <a:ext uri="{FF2B5EF4-FFF2-40B4-BE49-F238E27FC236}">
                <a16:creationId xmlns:a16="http://schemas.microsoft.com/office/drawing/2014/main" id="{493437DA-0838-8344-988F-3897727805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500" y="4641850"/>
            <a:ext cx="152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4831" name="Group 47">
            <a:extLst>
              <a:ext uri="{FF2B5EF4-FFF2-40B4-BE49-F238E27FC236}">
                <a16:creationId xmlns:a16="http://schemas.microsoft.com/office/drawing/2014/main" id="{12FF4109-3E21-1B4D-A554-FD3DDC7228BE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810000"/>
            <a:ext cx="3581400" cy="2057400"/>
            <a:chOff x="1824" y="2400"/>
            <a:chExt cx="2256" cy="1296"/>
          </a:xfrm>
        </p:grpSpPr>
        <p:sp>
          <p:nvSpPr>
            <p:cNvPr id="35853" name="Line 9">
              <a:extLst>
                <a:ext uri="{FF2B5EF4-FFF2-40B4-BE49-F238E27FC236}">
                  <a16:creationId xmlns:a16="http://schemas.microsoft.com/office/drawing/2014/main" id="{55F288CB-5F6A-744D-894C-36014307A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936"/>
              <a:ext cx="1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Line 10">
              <a:extLst>
                <a:ext uri="{FF2B5EF4-FFF2-40B4-BE49-F238E27FC236}">
                  <a16:creationId xmlns:a16="http://schemas.microsoft.com/office/drawing/2014/main" id="{62B36F83-84BF-5E43-9789-CCA4FF2A4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2996"/>
              <a:ext cx="96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11">
              <a:extLst>
                <a:ext uri="{FF2B5EF4-FFF2-40B4-BE49-F238E27FC236}">
                  <a16:creationId xmlns:a16="http://schemas.microsoft.com/office/drawing/2014/main" id="{305604F0-565A-AE4E-AF7F-26F32D94D6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3024"/>
              <a:ext cx="0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12">
              <a:extLst>
                <a:ext uri="{FF2B5EF4-FFF2-40B4-BE49-F238E27FC236}">
                  <a16:creationId xmlns:a16="http://schemas.microsoft.com/office/drawing/2014/main" id="{D274FC00-A51B-E94B-BC0E-5DAD6CE8D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8" y="2764"/>
              <a:ext cx="144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13">
              <a:extLst>
                <a:ext uri="{FF2B5EF4-FFF2-40B4-BE49-F238E27FC236}">
                  <a16:creationId xmlns:a16="http://schemas.microsoft.com/office/drawing/2014/main" id="{841EAB07-8D61-624D-A0B0-258E19DAA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4" y="2948"/>
              <a:ext cx="1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8" name="Line 14">
              <a:extLst>
                <a:ext uri="{FF2B5EF4-FFF2-40B4-BE49-F238E27FC236}">
                  <a16:creationId xmlns:a16="http://schemas.microsoft.com/office/drawing/2014/main" id="{12DD7B47-40FB-7340-B98E-BA6DEC377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6" y="3024"/>
              <a:ext cx="144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9" name="Line 15">
              <a:extLst>
                <a:ext uri="{FF2B5EF4-FFF2-40B4-BE49-F238E27FC236}">
                  <a16:creationId xmlns:a16="http://schemas.microsoft.com/office/drawing/2014/main" id="{DE7141CC-428E-AA4F-999A-29977B211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698"/>
              <a:ext cx="0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Line 16">
              <a:extLst>
                <a:ext uri="{FF2B5EF4-FFF2-40B4-BE49-F238E27FC236}">
                  <a16:creationId xmlns:a16="http://schemas.microsoft.com/office/drawing/2014/main" id="{1EE67AC3-04E6-2841-9251-608D030A9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6" y="2776"/>
              <a:ext cx="96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Line 17">
              <a:extLst>
                <a:ext uri="{FF2B5EF4-FFF2-40B4-BE49-F238E27FC236}">
                  <a16:creationId xmlns:a16="http://schemas.microsoft.com/office/drawing/2014/main" id="{F6A2E590-B303-424A-A494-1F71458E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3168"/>
              <a:ext cx="288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Line 18">
              <a:extLst>
                <a:ext uri="{FF2B5EF4-FFF2-40B4-BE49-F238E27FC236}">
                  <a16:creationId xmlns:a16="http://schemas.microsoft.com/office/drawing/2014/main" id="{944BBE0E-67D2-0B49-88D5-8E8407843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976"/>
              <a:ext cx="43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Line 19">
              <a:extLst>
                <a:ext uri="{FF2B5EF4-FFF2-40B4-BE49-F238E27FC236}">
                  <a16:creationId xmlns:a16="http://schemas.microsoft.com/office/drawing/2014/main" id="{FB11C571-957C-7940-A0A0-55D8E2CCF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640"/>
              <a:ext cx="336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Line 20">
              <a:extLst>
                <a:ext uri="{FF2B5EF4-FFF2-40B4-BE49-F238E27FC236}">
                  <a16:creationId xmlns:a16="http://schemas.microsoft.com/office/drawing/2014/main" id="{FDEF27EC-AAAC-6E40-91BA-A4E5DED511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448"/>
              <a:ext cx="432" cy="4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Line 21">
              <a:extLst>
                <a:ext uri="{FF2B5EF4-FFF2-40B4-BE49-F238E27FC236}">
                  <a16:creationId xmlns:a16="http://schemas.microsoft.com/office/drawing/2014/main" id="{B7D647F6-3767-7445-AD55-6A99E5F5E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504"/>
              <a:ext cx="384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22">
              <a:extLst>
                <a:ext uri="{FF2B5EF4-FFF2-40B4-BE49-F238E27FC236}">
                  <a16:creationId xmlns:a16="http://schemas.microsoft.com/office/drawing/2014/main" id="{4CBEB69F-8856-5B42-B9B9-E6D37F561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3456"/>
              <a:ext cx="336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7" name="Line 23">
              <a:extLst>
                <a:ext uri="{FF2B5EF4-FFF2-40B4-BE49-F238E27FC236}">
                  <a16:creationId xmlns:a16="http://schemas.microsoft.com/office/drawing/2014/main" id="{0FB0FE19-716E-DC43-B56E-B26F779F2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2688"/>
              <a:ext cx="240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8" name="Line 24">
              <a:extLst>
                <a:ext uri="{FF2B5EF4-FFF2-40B4-BE49-F238E27FC236}">
                  <a16:creationId xmlns:a16="http://schemas.microsoft.com/office/drawing/2014/main" id="{C2F46233-8451-DA41-BEFF-661E30A81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400"/>
              <a:ext cx="384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Line 25">
              <a:extLst>
                <a:ext uri="{FF2B5EF4-FFF2-40B4-BE49-F238E27FC236}">
                  <a16:creationId xmlns:a16="http://schemas.microsoft.com/office/drawing/2014/main" id="{65AC5D13-F276-1F4B-976C-45BCB4FE7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832"/>
              <a:ext cx="240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26">
              <a:extLst>
                <a:ext uri="{FF2B5EF4-FFF2-40B4-BE49-F238E27FC236}">
                  <a16:creationId xmlns:a16="http://schemas.microsoft.com/office/drawing/2014/main" id="{D7EAA063-C097-0F48-B1E3-56896FC6B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976"/>
              <a:ext cx="240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27">
              <a:extLst>
                <a:ext uri="{FF2B5EF4-FFF2-40B4-BE49-F238E27FC236}">
                  <a16:creationId xmlns:a16="http://schemas.microsoft.com/office/drawing/2014/main" id="{881AA93C-0F55-5B4B-ADDF-329515B8A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3024"/>
              <a:ext cx="240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28">
              <a:extLst>
                <a:ext uri="{FF2B5EF4-FFF2-40B4-BE49-F238E27FC236}">
                  <a16:creationId xmlns:a16="http://schemas.microsoft.com/office/drawing/2014/main" id="{88FFF594-B7BF-8241-A405-C88C836BA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2976"/>
              <a:ext cx="96" cy="24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29">
              <a:extLst>
                <a:ext uri="{FF2B5EF4-FFF2-40B4-BE49-F238E27FC236}">
                  <a16:creationId xmlns:a16="http://schemas.microsoft.com/office/drawing/2014/main" id="{D66A6598-43B2-094E-8688-3B643F635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0" y="3024"/>
              <a:ext cx="0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4" name="Line 30">
              <a:extLst>
                <a:ext uri="{FF2B5EF4-FFF2-40B4-BE49-F238E27FC236}">
                  <a16:creationId xmlns:a16="http://schemas.microsoft.com/office/drawing/2014/main" id="{717F9B1B-1EC8-8341-B314-09740DEB5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3024"/>
              <a:ext cx="0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5" name="Line 31">
              <a:extLst>
                <a:ext uri="{FF2B5EF4-FFF2-40B4-BE49-F238E27FC236}">
                  <a16:creationId xmlns:a16="http://schemas.microsoft.com/office/drawing/2014/main" id="{37A14C5B-7EB0-8440-8A80-3D1F9868A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976"/>
              <a:ext cx="432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6" name="Line 32">
              <a:extLst>
                <a:ext uri="{FF2B5EF4-FFF2-40B4-BE49-F238E27FC236}">
                  <a16:creationId xmlns:a16="http://schemas.microsoft.com/office/drawing/2014/main" id="{3BDCF79E-EB58-5441-B530-7F26022B0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04" y="3216"/>
              <a:ext cx="144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7" name="Line 33">
              <a:extLst>
                <a:ext uri="{FF2B5EF4-FFF2-40B4-BE49-F238E27FC236}">
                  <a16:creationId xmlns:a16="http://schemas.microsoft.com/office/drawing/2014/main" id="{BB5E8116-88A3-1942-AF34-4B6F3E18E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2640"/>
              <a:ext cx="144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8" name="Line 34">
              <a:extLst>
                <a:ext uri="{FF2B5EF4-FFF2-40B4-BE49-F238E27FC236}">
                  <a16:creationId xmlns:a16="http://schemas.microsoft.com/office/drawing/2014/main" id="{07519EC3-BA7A-E243-B3FB-AB713CDDA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3024"/>
              <a:ext cx="48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9" name="Line 35">
              <a:extLst>
                <a:ext uri="{FF2B5EF4-FFF2-40B4-BE49-F238E27FC236}">
                  <a16:creationId xmlns:a16="http://schemas.microsoft.com/office/drawing/2014/main" id="{20246EBC-D7F1-3748-BECA-68F11CA9B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688"/>
              <a:ext cx="48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0" name="Line 36">
              <a:extLst>
                <a:ext uri="{FF2B5EF4-FFF2-40B4-BE49-F238E27FC236}">
                  <a16:creationId xmlns:a16="http://schemas.microsoft.com/office/drawing/2014/main" id="{C7627641-9C23-E342-957B-539CC14708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2688"/>
              <a:ext cx="48" cy="144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37">
              <a:extLst>
                <a:ext uri="{FF2B5EF4-FFF2-40B4-BE49-F238E27FC236}">
                  <a16:creationId xmlns:a16="http://schemas.microsoft.com/office/drawing/2014/main" id="{B6333D3B-AFB2-B04B-AA1A-DF6574D316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2688"/>
              <a:ext cx="0" cy="19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2" name="Line 38">
              <a:extLst>
                <a:ext uri="{FF2B5EF4-FFF2-40B4-BE49-F238E27FC236}">
                  <a16:creationId xmlns:a16="http://schemas.microsoft.com/office/drawing/2014/main" id="{92A1CEFA-E9D8-6549-9ECF-D912EF5EC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2448"/>
              <a:ext cx="384" cy="4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Line 39">
              <a:extLst>
                <a:ext uri="{FF2B5EF4-FFF2-40B4-BE49-F238E27FC236}">
                  <a16:creationId xmlns:a16="http://schemas.microsoft.com/office/drawing/2014/main" id="{6E6AEE8F-F883-E048-A2CF-EFD76723D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648"/>
              <a:ext cx="384" cy="4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4" name="Line 41">
              <a:extLst>
                <a:ext uri="{FF2B5EF4-FFF2-40B4-BE49-F238E27FC236}">
                  <a16:creationId xmlns:a16="http://schemas.microsoft.com/office/drawing/2014/main" id="{5ACC7F26-C645-4A48-8E0E-D67161F72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88"/>
              <a:ext cx="240" cy="4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5" name="Line 42">
              <a:extLst>
                <a:ext uri="{FF2B5EF4-FFF2-40B4-BE49-F238E27FC236}">
                  <a16:creationId xmlns:a16="http://schemas.microsoft.com/office/drawing/2014/main" id="{CEF8841A-BFFB-9A4D-A4E8-DF443FB5E1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216"/>
              <a:ext cx="288" cy="4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1" name="Oval 44">
            <a:extLst>
              <a:ext uri="{FF2B5EF4-FFF2-40B4-BE49-F238E27FC236}">
                <a16:creationId xmlns:a16="http://schemas.microsoft.com/office/drawing/2014/main" id="{E83A0661-0C10-3C47-8E01-B4C5356DF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648200"/>
            <a:ext cx="76200" cy="76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374829" name="Freeform 45">
            <a:extLst>
              <a:ext uri="{FF2B5EF4-FFF2-40B4-BE49-F238E27FC236}">
                <a16:creationId xmlns:a16="http://schemas.microsoft.com/office/drawing/2014/main" id="{D3425B6C-4CC0-504A-9C78-20F9C39EA0B3}"/>
              </a:ext>
            </a:extLst>
          </p:cNvPr>
          <p:cNvSpPr>
            <a:spLocks/>
          </p:cNvSpPr>
          <p:nvPr/>
        </p:nvSpPr>
        <p:spPr bwMode="auto">
          <a:xfrm>
            <a:off x="2590800" y="4691063"/>
            <a:ext cx="1524000" cy="1587"/>
          </a:xfrm>
          <a:custGeom>
            <a:avLst/>
            <a:gdLst>
              <a:gd name="T0" fmla="*/ 0 w 960"/>
              <a:gd name="T1" fmla="*/ 0 h 1"/>
              <a:gd name="T2" fmla="*/ 1524000 w 96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60" h="1">
                <a:moveTo>
                  <a:pt x="0" y="0"/>
                </a:moveTo>
                <a:cubicBezTo>
                  <a:pt x="400" y="0"/>
                  <a:pt x="800" y="0"/>
                  <a:pt x="960" y="0"/>
                </a:cubicBezTo>
              </a:path>
            </a:pathLst>
          </a:custGeom>
          <a:noFill/>
          <a:ln w="57150" cap="flat" cmpd="sng">
            <a:solidFill>
              <a:srgbClr val="0033C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Date Placeholder 3">
            <a:extLst>
              <a:ext uri="{FF2B5EF4-FFF2-40B4-BE49-F238E27FC236}">
                <a16:creationId xmlns:a16="http://schemas.microsoft.com/office/drawing/2014/main" id="{C4255A7B-8EC2-EF42-BECC-A5594D014A1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7CD4EDA3-1F89-4A47-9680-6A47EE4240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5FFBEF-71BE-F34A-89A5-C8306CC3B30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/>
          </a:p>
        </p:txBody>
      </p:sp>
      <p:sp>
        <p:nvSpPr>
          <p:cNvPr id="376834" name="Rectangle 2">
            <a:extLst>
              <a:ext uri="{FF2B5EF4-FFF2-40B4-BE49-F238E27FC236}">
                <a16:creationId xmlns:a16="http://schemas.microsoft.com/office/drawing/2014/main" id="{78B6AC2E-211B-0C48-84E2-731A27739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Mixture of Goal and Obstacle Potentials</a:t>
            </a:r>
          </a:p>
        </p:txBody>
      </p:sp>
      <p:sp>
        <p:nvSpPr>
          <p:cNvPr id="376835" name="Rectangle 3">
            <a:extLst>
              <a:ext uri="{FF2B5EF4-FFF2-40B4-BE49-F238E27FC236}">
                <a16:creationId xmlns:a16="http://schemas.microsoft.com/office/drawing/2014/main" id="{028FF0E2-EE86-A74C-91BC-D60ABFFA9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Very easy to construct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Provides direct commands for movement direction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Adjusts immideatley to deviations from the path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Does not require discretization of the workspace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Can be computed locally at run-time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Not complete (local minima)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Only correct if repulsive potential is chosen such that it is infinite at obstacles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800">
              <a:cs typeface="+mn-cs"/>
            </a:endParaRPr>
          </a:p>
        </p:txBody>
      </p:sp>
      <p:graphicFrame>
        <p:nvGraphicFramePr>
          <p:cNvPr id="37893" name="Object 4">
            <a:extLst>
              <a:ext uri="{FF2B5EF4-FFF2-40B4-BE49-F238E27FC236}">
                <a16:creationId xmlns:a16="http://schemas.microsoft.com/office/drawing/2014/main" id="{ED71DF14-64B5-AF4B-ACC3-F99A2597F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Date Placeholder 3">
            <a:extLst>
              <a:ext uri="{FF2B5EF4-FFF2-40B4-BE49-F238E27FC236}">
                <a16:creationId xmlns:a16="http://schemas.microsoft.com/office/drawing/2014/main" id="{A6C67963-DDFE-2546-8792-37F85113668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1910D793-C581-E243-ACC0-05733DF6E4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2A4F41-43B6-B847-B953-C79F1811CF8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/>
          </a:p>
        </p:txBody>
      </p:sp>
      <p:sp>
        <p:nvSpPr>
          <p:cNvPr id="378882" name="Rectangle 2">
            <a:extLst>
              <a:ext uri="{FF2B5EF4-FFF2-40B4-BE49-F238E27FC236}">
                <a16:creationId xmlns:a16="http://schemas.microsoft.com/office/drawing/2014/main" id="{1689018B-63E2-CA40-B6F7-6523E3E72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Navigation Functions</a:t>
            </a:r>
          </a:p>
        </p:txBody>
      </p:sp>
      <p:sp>
        <p:nvSpPr>
          <p:cNvPr id="378883" name="Rectangle 3">
            <a:extLst>
              <a:ext uri="{FF2B5EF4-FFF2-40B4-BE49-F238E27FC236}">
                <a16:creationId xmlns:a16="http://schemas.microsoft.com/office/drawing/2014/main" id="{306D7957-6F83-514F-AED4-8EC210B2D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Navigation functions are a class of potential functions which fulfill a number of constraints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Goals are minima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Obstacles are maxima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There are no local extrema besides goals and obstacles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Navigation functions form complete and correct path planners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800">
              <a:cs typeface="+mn-cs"/>
            </a:endParaRPr>
          </a:p>
        </p:txBody>
      </p:sp>
      <p:graphicFrame>
        <p:nvGraphicFramePr>
          <p:cNvPr id="39941" name="Object 4">
            <a:extLst>
              <a:ext uri="{FF2B5EF4-FFF2-40B4-BE49-F238E27FC236}">
                <a16:creationId xmlns:a16="http://schemas.microsoft.com/office/drawing/2014/main" id="{ABA18DEC-90FB-4641-92EA-8FA19CAD9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Date Placeholder 3">
            <a:extLst>
              <a:ext uri="{FF2B5EF4-FFF2-40B4-BE49-F238E27FC236}">
                <a16:creationId xmlns:a16="http://schemas.microsoft.com/office/drawing/2014/main" id="{A76E1D65-7B93-664B-9440-5DB2F8E8D1D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41986" name="Slide Number Placeholder 5">
            <a:extLst>
              <a:ext uri="{FF2B5EF4-FFF2-40B4-BE49-F238E27FC236}">
                <a16:creationId xmlns:a16="http://schemas.microsoft.com/office/drawing/2014/main" id="{69B84F3D-EE7E-1A47-A332-EBCD4B5884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5951C1-3654-F04A-9C7E-71A238C5D75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/>
          </a:p>
        </p:txBody>
      </p:sp>
      <p:sp>
        <p:nvSpPr>
          <p:cNvPr id="380930" name="Rectangle 2">
            <a:extLst>
              <a:ext uri="{FF2B5EF4-FFF2-40B4-BE49-F238E27FC236}">
                <a16:creationId xmlns:a16="http://schemas.microsoft.com/office/drawing/2014/main" id="{F427DF6A-38C3-1346-87C7-B89B04CC5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Global vs. Local Potentials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39FFC353-C832-9146-BC72-65BC319B1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Local potentials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Can be computed by only considering the local obstacle neighborhood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Previous potential approach was local (only distance to obstacles within given range)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Global potentials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Take into account entrie obstacle geometry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Most navigation functions are global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Can often only be computed on a discretized respresentation of the workspace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800">
              <a:cs typeface="+mn-cs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800">
              <a:cs typeface="+mn-cs"/>
            </a:endParaRPr>
          </a:p>
        </p:txBody>
      </p:sp>
      <p:graphicFrame>
        <p:nvGraphicFramePr>
          <p:cNvPr id="41989" name="Object 4">
            <a:extLst>
              <a:ext uri="{FF2B5EF4-FFF2-40B4-BE49-F238E27FC236}">
                <a16:creationId xmlns:a16="http://schemas.microsoft.com/office/drawing/2014/main" id="{5F5667AE-B673-7845-B256-A26974B153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Date Placeholder 3">
            <a:extLst>
              <a:ext uri="{FF2B5EF4-FFF2-40B4-BE49-F238E27FC236}">
                <a16:creationId xmlns:a16="http://schemas.microsoft.com/office/drawing/2014/main" id="{4D20F1E3-BB28-BB4F-B9C6-7552EF8EA71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C58FC002-3649-1148-A520-B231D7C098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A74CC3-C525-D34D-A6A5-CBEA4002784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/>
          </a:p>
        </p:txBody>
      </p:sp>
      <p:sp>
        <p:nvSpPr>
          <p:cNvPr id="382978" name="Rectangle 2">
            <a:extLst>
              <a:ext uri="{FF2B5EF4-FFF2-40B4-BE49-F238E27FC236}">
                <a16:creationId xmlns:a16="http://schemas.microsoft.com/office/drawing/2014/main" id="{B6D6A60A-E3F0-1B4D-B9B8-C87123066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Navigation Functions</a:t>
            </a:r>
          </a:p>
        </p:txBody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id="{8C656556-B6B1-8044-9695-6510D7E0A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Manhattan distance on a regular grid forms a simple navigation function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Distance along the path can not have local extrema except at the goals (dist = 0) and at obstacles (dist = </a:t>
            </a:r>
            <a:r>
              <a:rPr lang="en-US">
                <a:sym typeface="Symbol" charset="0"/>
              </a:rPr>
              <a:t>)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sym typeface="Symbol" charset="0"/>
              </a:rPr>
              <a:t>Gradient always points to a cell with a potential that is 1 smaller than the current one.</a:t>
            </a:r>
            <a:endParaRPr lang="en-US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44037" name="Object 4">
            <a:extLst>
              <a:ext uri="{FF2B5EF4-FFF2-40B4-BE49-F238E27FC236}">
                <a16:creationId xmlns:a16="http://schemas.microsoft.com/office/drawing/2014/main" id="{3DB31CE3-370C-934B-AD2D-2E71835E63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Date Placeholder 3">
            <a:extLst>
              <a:ext uri="{FF2B5EF4-FFF2-40B4-BE49-F238E27FC236}">
                <a16:creationId xmlns:a16="http://schemas.microsoft.com/office/drawing/2014/main" id="{0ECB7E1A-F406-104E-AA54-DCB540409EA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7D35D323-514E-8442-807A-7F407C278B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4BBBA6-72EF-164A-956E-0CBDE363729F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/>
          </a:p>
        </p:txBody>
      </p:sp>
      <p:grpSp>
        <p:nvGrpSpPr>
          <p:cNvPr id="46083" name="Group 4">
            <a:extLst>
              <a:ext uri="{FF2B5EF4-FFF2-40B4-BE49-F238E27FC236}">
                <a16:creationId xmlns:a16="http://schemas.microsoft.com/office/drawing/2014/main" id="{DA8F33FB-8F5B-AC40-96E9-A46BE1C4747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276600"/>
            <a:ext cx="6400800" cy="3200400"/>
            <a:chOff x="1104" y="1776"/>
            <a:chExt cx="4032" cy="2016"/>
          </a:xfrm>
        </p:grpSpPr>
        <p:sp>
          <p:nvSpPr>
            <p:cNvPr id="46293" name="Rectangle 5">
              <a:extLst>
                <a:ext uri="{FF2B5EF4-FFF2-40B4-BE49-F238E27FC236}">
                  <a16:creationId xmlns:a16="http://schemas.microsoft.com/office/drawing/2014/main" id="{63EC5ADF-B6CD-134D-BC41-800CED6F8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76"/>
              <a:ext cx="4032" cy="201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387078" name="Freeform 6">
              <a:extLst>
                <a:ext uri="{FF2B5EF4-FFF2-40B4-BE49-F238E27FC236}">
                  <a16:creationId xmlns:a16="http://schemas.microsoft.com/office/drawing/2014/main" id="{8ADB6D70-2F4C-EB42-9DCF-2787807C5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064"/>
              <a:ext cx="1008" cy="965"/>
            </a:xfrm>
            <a:custGeom>
              <a:avLst/>
              <a:gdLst>
                <a:gd name="T0" fmla="*/ 805 w 1008"/>
                <a:gd name="T1" fmla="*/ 0 h 965"/>
                <a:gd name="T2" fmla="*/ 91 w 1008"/>
                <a:gd name="T3" fmla="*/ 32 h 965"/>
                <a:gd name="T4" fmla="*/ 528 w 1008"/>
                <a:gd name="T5" fmla="*/ 245 h 965"/>
                <a:gd name="T6" fmla="*/ 0 w 1008"/>
                <a:gd name="T7" fmla="*/ 629 h 965"/>
                <a:gd name="T8" fmla="*/ 1008 w 1008"/>
                <a:gd name="T9" fmla="*/ 965 h 965"/>
                <a:gd name="T10" fmla="*/ 805 w 1008"/>
                <a:gd name="T11" fmla="*/ 0 h 9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8" h="965">
                  <a:moveTo>
                    <a:pt x="805" y="0"/>
                  </a:moveTo>
                  <a:cubicBezTo>
                    <a:pt x="105" y="32"/>
                    <a:pt x="343" y="32"/>
                    <a:pt x="91" y="32"/>
                  </a:cubicBezTo>
                  <a:lnTo>
                    <a:pt x="528" y="245"/>
                  </a:lnTo>
                  <a:lnTo>
                    <a:pt x="0" y="629"/>
                  </a:lnTo>
                  <a:lnTo>
                    <a:pt x="1008" y="96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87079" name="Freeform 7">
              <a:extLst>
                <a:ext uri="{FF2B5EF4-FFF2-40B4-BE49-F238E27FC236}">
                  <a16:creationId xmlns:a16="http://schemas.microsoft.com/office/drawing/2014/main" id="{001326ED-B4AA-6445-AEE6-D5C08D884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256"/>
              <a:ext cx="960" cy="1200"/>
            </a:xfrm>
            <a:custGeom>
              <a:avLst/>
              <a:gdLst>
                <a:gd name="T0" fmla="*/ 0 w 960"/>
                <a:gd name="T1" fmla="*/ 240 h 1200"/>
                <a:gd name="T2" fmla="*/ 144 w 960"/>
                <a:gd name="T3" fmla="*/ 1200 h 1200"/>
                <a:gd name="T4" fmla="*/ 576 w 960"/>
                <a:gd name="T5" fmla="*/ 528 h 1200"/>
                <a:gd name="T6" fmla="*/ 816 w 960"/>
                <a:gd name="T7" fmla="*/ 720 h 1200"/>
                <a:gd name="T8" fmla="*/ 960 w 960"/>
                <a:gd name="T9" fmla="*/ 0 h 1200"/>
                <a:gd name="T10" fmla="*/ 0 w 960"/>
                <a:gd name="T11" fmla="*/ 240 h 1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0" h="1200">
                  <a:moveTo>
                    <a:pt x="0" y="240"/>
                  </a:moveTo>
                  <a:lnTo>
                    <a:pt x="144" y="1200"/>
                  </a:lnTo>
                  <a:lnTo>
                    <a:pt x="576" y="528"/>
                  </a:lnTo>
                  <a:lnTo>
                    <a:pt x="816" y="720"/>
                  </a:lnTo>
                  <a:lnTo>
                    <a:pt x="960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6296" name="Oval 8">
              <a:extLst>
                <a:ext uri="{FF2B5EF4-FFF2-40B4-BE49-F238E27FC236}">
                  <a16:creationId xmlns:a16="http://schemas.microsoft.com/office/drawing/2014/main" id="{CD70B180-F033-8D4F-8EF3-FEBB32F1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48"/>
            </a:xfrm>
            <a:prstGeom prst="ellipse">
              <a:avLst/>
            </a:prstGeom>
            <a:solidFill>
              <a:srgbClr val="FFFFCC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97" name="Line 9">
              <a:extLst>
                <a:ext uri="{FF2B5EF4-FFF2-40B4-BE49-F238E27FC236}">
                  <a16:creationId xmlns:a16="http://schemas.microsoft.com/office/drawing/2014/main" id="{731BE042-4539-C443-A29B-E432B6E20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168"/>
              <a:ext cx="96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8" name="Line 10">
              <a:extLst>
                <a:ext uri="{FF2B5EF4-FFF2-40B4-BE49-F238E27FC236}">
                  <a16:creationId xmlns:a16="http://schemas.microsoft.com/office/drawing/2014/main" id="{8E9E59F2-18C0-7349-921C-B778FBD12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" y="3150"/>
              <a:ext cx="48" cy="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7083" name="Group 11">
            <a:extLst>
              <a:ext uri="{FF2B5EF4-FFF2-40B4-BE49-F238E27FC236}">
                <a16:creationId xmlns:a16="http://schemas.microsoft.com/office/drawing/2014/main" id="{296CE7A2-5592-884F-8AD7-60847E833A3A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276600"/>
            <a:ext cx="6400800" cy="3200400"/>
            <a:chOff x="1104" y="2064"/>
            <a:chExt cx="4032" cy="2016"/>
          </a:xfrm>
        </p:grpSpPr>
        <p:sp>
          <p:nvSpPr>
            <p:cNvPr id="46227" name="Line 12">
              <a:extLst>
                <a:ext uri="{FF2B5EF4-FFF2-40B4-BE49-F238E27FC236}">
                  <a16:creationId xmlns:a16="http://schemas.microsoft.com/office/drawing/2014/main" id="{35A2CBC7-133E-B342-8D2A-5B2C5B8DE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8" name="Line 13">
              <a:extLst>
                <a:ext uri="{FF2B5EF4-FFF2-40B4-BE49-F238E27FC236}">
                  <a16:creationId xmlns:a16="http://schemas.microsoft.com/office/drawing/2014/main" id="{1D896C4F-0D74-F346-9A27-5A57DADB3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9" name="Line 14">
              <a:extLst>
                <a:ext uri="{FF2B5EF4-FFF2-40B4-BE49-F238E27FC236}">
                  <a16:creationId xmlns:a16="http://schemas.microsoft.com/office/drawing/2014/main" id="{3EA91825-0AD9-BC46-8E0E-BF2FB5D42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0" name="Line 15">
              <a:extLst>
                <a:ext uri="{FF2B5EF4-FFF2-40B4-BE49-F238E27FC236}">
                  <a16:creationId xmlns:a16="http://schemas.microsoft.com/office/drawing/2014/main" id="{EE973CDE-AC6A-3140-9B6E-059DFA62C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1" name="Line 16">
              <a:extLst>
                <a:ext uri="{FF2B5EF4-FFF2-40B4-BE49-F238E27FC236}">
                  <a16:creationId xmlns:a16="http://schemas.microsoft.com/office/drawing/2014/main" id="{C9D3EA39-00DF-0943-A88D-A4ECEA823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2" name="Line 17">
              <a:extLst>
                <a:ext uri="{FF2B5EF4-FFF2-40B4-BE49-F238E27FC236}">
                  <a16:creationId xmlns:a16="http://schemas.microsoft.com/office/drawing/2014/main" id="{068A247D-E131-C84D-899E-4D3209A78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3" name="Line 18">
              <a:extLst>
                <a:ext uri="{FF2B5EF4-FFF2-40B4-BE49-F238E27FC236}">
                  <a16:creationId xmlns:a16="http://schemas.microsoft.com/office/drawing/2014/main" id="{E8C40B23-58A4-674F-BE1B-3C1CE87CA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4" name="Line 19">
              <a:extLst>
                <a:ext uri="{FF2B5EF4-FFF2-40B4-BE49-F238E27FC236}">
                  <a16:creationId xmlns:a16="http://schemas.microsoft.com/office/drawing/2014/main" id="{05CEB6C5-4314-9848-B77B-5A2E7FB1A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5" name="Line 20">
              <a:extLst>
                <a:ext uri="{FF2B5EF4-FFF2-40B4-BE49-F238E27FC236}">
                  <a16:creationId xmlns:a16="http://schemas.microsoft.com/office/drawing/2014/main" id="{B8EDC444-B660-2A44-BC9B-F00322563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6" name="Line 21">
              <a:extLst>
                <a:ext uri="{FF2B5EF4-FFF2-40B4-BE49-F238E27FC236}">
                  <a16:creationId xmlns:a16="http://schemas.microsoft.com/office/drawing/2014/main" id="{41965150-031A-0043-A5A1-4F930C524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7" name="Line 22">
              <a:extLst>
                <a:ext uri="{FF2B5EF4-FFF2-40B4-BE49-F238E27FC236}">
                  <a16:creationId xmlns:a16="http://schemas.microsoft.com/office/drawing/2014/main" id="{2B2B718E-27F2-DC4E-A888-CEBEDFBAC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8" name="Line 23">
              <a:extLst>
                <a:ext uri="{FF2B5EF4-FFF2-40B4-BE49-F238E27FC236}">
                  <a16:creationId xmlns:a16="http://schemas.microsoft.com/office/drawing/2014/main" id="{FD7A36BC-58D1-6243-94E6-DBBB52710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9" name="Line 24">
              <a:extLst>
                <a:ext uri="{FF2B5EF4-FFF2-40B4-BE49-F238E27FC236}">
                  <a16:creationId xmlns:a16="http://schemas.microsoft.com/office/drawing/2014/main" id="{6D0E93DD-7691-D843-AB16-483A7F19F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0" name="Line 25">
              <a:extLst>
                <a:ext uri="{FF2B5EF4-FFF2-40B4-BE49-F238E27FC236}">
                  <a16:creationId xmlns:a16="http://schemas.microsoft.com/office/drawing/2014/main" id="{6129E77E-9DB5-F247-A75B-1B52A747B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1" name="Line 26">
              <a:extLst>
                <a:ext uri="{FF2B5EF4-FFF2-40B4-BE49-F238E27FC236}">
                  <a16:creationId xmlns:a16="http://schemas.microsoft.com/office/drawing/2014/main" id="{21FA7192-C85C-1B42-9F16-6B75128EA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2" name="Line 27">
              <a:extLst>
                <a:ext uri="{FF2B5EF4-FFF2-40B4-BE49-F238E27FC236}">
                  <a16:creationId xmlns:a16="http://schemas.microsoft.com/office/drawing/2014/main" id="{3263E30A-2203-5643-8205-7C065A0DB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" y="206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3" name="Line 28">
              <a:extLst>
                <a:ext uri="{FF2B5EF4-FFF2-40B4-BE49-F238E27FC236}">
                  <a16:creationId xmlns:a16="http://schemas.microsoft.com/office/drawing/2014/main" id="{11BE130D-7DE5-954D-9C58-F59A21AE5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92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4" name="Line 29">
              <a:extLst>
                <a:ext uri="{FF2B5EF4-FFF2-40B4-BE49-F238E27FC236}">
                  <a16:creationId xmlns:a16="http://schemas.microsoft.com/office/drawing/2014/main" id="{0157ACAF-EE0F-A646-A7E4-78482EB7E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26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5" name="Line 30">
              <a:extLst>
                <a:ext uri="{FF2B5EF4-FFF2-40B4-BE49-F238E27FC236}">
                  <a16:creationId xmlns:a16="http://schemas.microsoft.com/office/drawing/2014/main" id="{9DEFDB27-68A7-0744-B691-7467322E6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760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6" name="Line 31">
              <a:extLst>
                <a:ext uri="{FF2B5EF4-FFF2-40B4-BE49-F238E27FC236}">
                  <a16:creationId xmlns:a16="http://schemas.microsoft.com/office/drawing/2014/main" id="{526B1BFF-B774-3D4A-98FE-53A5A153A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94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7" name="Line 32">
              <a:extLst>
                <a:ext uri="{FF2B5EF4-FFF2-40B4-BE49-F238E27FC236}">
                  <a16:creationId xmlns:a16="http://schemas.microsoft.com/office/drawing/2014/main" id="{CF9C5C89-FE38-DD45-A1AF-3E70711F6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228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8" name="Line 33">
              <a:extLst>
                <a:ext uri="{FF2B5EF4-FFF2-40B4-BE49-F238E27FC236}">
                  <a16:creationId xmlns:a16="http://schemas.microsoft.com/office/drawing/2014/main" id="{02D60663-3070-AE45-8D38-38E00C781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462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9" name="Line 34">
              <a:extLst>
                <a:ext uri="{FF2B5EF4-FFF2-40B4-BE49-F238E27FC236}">
                  <a16:creationId xmlns:a16="http://schemas.microsoft.com/office/drawing/2014/main" id="{0B195A08-E3C3-1347-B576-B62E9C6D9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696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0" name="Line 35">
              <a:extLst>
                <a:ext uri="{FF2B5EF4-FFF2-40B4-BE49-F238E27FC236}">
                  <a16:creationId xmlns:a16="http://schemas.microsoft.com/office/drawing/2014/main" id="{D68FD584-520E-B848-849A-BFA3ED061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930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1" name="Rectangle 36">
              <a:extLst>
                <a:ext uri="{FF2B5EF4-FFF2-40B4-BE49-F238E27FC236}">
                  <a16:creationId xmlns:a16="http://schemas.microsoft.com/office/drawing/2014/main" id="{396F5939-93E6-1D45-B945-4D97B4AE3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29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2" name="Rectangle 37">
              <a:extLst>
                <a:ext uri="{FF2B5EF4-FFF2-40B4-BE49-F238E27FC236}">
                  <a16:creationId xmlns:a16="http://schemas.microsoft.com/office/drawing/2014/main" id="{469263C7-37B9-2444-A25E-1A58B9AFF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229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3" name="Rectangle 38">
              <a:extLst>
                <a:ext uri="{FF2B5EF4-FFF2-40B4-BE49-F238E27FC236}">
                  <a16:creationId xmlns:a16="http://schemas.microsoft.com/office/drawing/2014/main" id="{0A19DCFA-83C7-924F-A91C-47686026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53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4" name="Rectangle 39">
              <a:extLst>
                <a:ext uri="{FF2B5EF4-FFF2-40B4-BE49-F238E27FC236}">
                  <a16:creationId xmlns:a16="http://schemas.microsoft.com/office/drawing/2014/main" id="{B9B3A1F2-EB46-454A-BF45-1AB15CBD2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76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5" name="Rectangle 40">
              <a:extLst>
                <a:ext uri="{FF2B5EF4-FFF2-40B4-BE49-F238E27FC236}">
                  <a16:creationId xmlns:a16="http://schemas.microsoft.com/office/drawing/2014/main" id="{88C7381E-2BDC-FD4F-8C7D-02329E189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6" name="Rectangle 41">
              <a:extLst>
                <a:ext uri="{FF2B5EF4-FFF2-40B4-BE49-F238E27FC236}">
                  <a16:creationId xmlns:a16="http://schemas.microsoft.com/office/drawing/2014/main" id="{EDA48AF0-6E14-FC4D-A28D-C5AE1EACA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98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7" name="Rectangle 42">
              <a:extLst>
                <a:ext uri="{FF2B5EF4-FFF2-40B4-BE49-F238E27FC236}">
                  <a16:creationId xmlns:a16="http://schemas.microsoft.com/office/drawing/2014/main" id="{E33FE488-16A0-7244-BCED-D168189A2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8" name="Rectangle 43">
              <a:extLst>
                <a:ext uri="{FF2B5EF4-FFF2-40B4-BE49-F238E27FC236}">
                  <a16:creationId xmlns:a16="http://schemas.microsoft.com/office/drawing/2014/main" id="{F02E6BC3-AD13-2649-BF39-E78AFC4B2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994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59" name="Rectangle 44">
              <a:extLst>
                <a:ext uri="{FF2B5EF4-FFF2-40B4-BE49-F238E27FC236}">
                  <a16:creationId xmlns:a16="http://schemas.microsoft.com/office/drawing/2014/main" id="{C3665CE2-E5DD-BA40-8922-06356369E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" y="300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0" name="Rectangle 45">
              <a:extLst>
                <a:ext uri="{FF2B5EF4-FFF2-40B4-BE49-F238E27FC236}">
                  <a16:creationId xmlns:a16="http://schemas.microsoft.com/office/drawing/2014/main" id="{F28E2EB4-77DE-3245-B922-C3D4EA25D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22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1" name="Rectangle 46">
              <a:extLst>
                <a:ext uri="{FF2B5EF4-FFF2-40B4-BE49-F238E27FC236}">
                  <a16:creationId xmlns:a16="http://schemas.microsoft.com/office/drawing/2014/main" id="{B4AEBAD4-875F-744A-B9FB-3CFFD9161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" y="322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2" name="Rectangle 47">
              <a:extLst>
                <a:ext uri="{FF2B5EF4-FFF2-40B4-BE49-F238E27FC236}">
                  <a16:creationId xmlns:a16="http://schemas.microsoft.com/office/drawing/2014/main" id="{3901E36F-374D-6740-AA66-EDEAAE59F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" y="2754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3" name="Rectangle 48">
              <a:extLst>
                <a:ext uri="{FF2B5EF4-FFF2-40B4-BE49-F238E27FC236}">
                  <a16:creationId xmlns:a16="http://schemas.microsoft.com/office/drawing/2014/main" id="{88291B02-6A30-104E-8146-500E2CBD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" y="252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4" name="Rectangle 49">
              <a:extLst>
                <a:ext uri="{FF2B5EF4-FFF2-40B4-BE49-F238E27FC236}">
                  <a16:creationId xmlns:a16="http://schemas.microsoft.com/office/drawing/2014/main" id="{EAEFBF32-20DA-8941-9C02-D4B6181D8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29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5" name="Rectangle 50">
              <a:extLst>
                <a:ext uri="{FF2B5EF4-FFF2-40B4-BE49-F238E27FC236}">
                  <a16:creationId xmlns:a16="http://schemas.microsoft.com/office/drawing/2014/main" id="{227830D1-BBC8-E544-92D6-8D321FFDD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8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6" name="Rectangle 51">
              <a:extLst>
                <a:ext uri="{FF2B5EF4-FFF2-40B4-BE49-F238E27FC236}">
                  <a16:creationId xmlns:a16="http://schemas.microsoft.com/office/drawing/2014/main" id="{A36A03E8-FF97-FB4A-8F17-BF131B66E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2514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7" name="Rectangle 52">
              <a:extLst>
                <a:ext uri="{FF2B5EF4-FFF2-40B4-BE49-F238E27FC236}">
                  <a16:creationId xmlns:a16="http://schemas.microsoft.com/office/drawing/2014/main" id="{ADF01745-B1FA-3C4E-A7C1-45A4B0D3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274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8" name="Rectangle 53">
              <a:extLst>
                <a:ext uri="{FF2B5EF4-FFF2-40B4-BE49-F238E27FC236}">
                  <a16:creationId xmlns:a16="http://schemas.microsoft.com/office/drawing/2014/main" id="{29009F7A-89F8-484A-98DA-5210072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74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69" name="Rectangle 54">
              <a:extLst>
                <a:ext uri="{FF2B5EF4-FFF2-40B4-BE49-F238E27FC236}">
                  <a16:creationId xmlns:a16="http://schemas.microsoft.com/office/drawing/2014/main" id="{5BA672B8-F949-5B41-B06D-C67751366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74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0" name="Rectangle 55">
              <a:extLst>
                <a:ext uri="{FF2B5EF4-FFF2-40B4-BE49-F238E27FC236}">
                  <a16:creationId xmlns:a16="http://schemas.microsoft.com/office/drawing/2014/main" id="{5E4EB948-90EC-164B-8217-F47BFCA8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52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1" name="Rectangle 56">
              <a:extLst>
                <a:ext uri="{FF2B5EF4-FFF2-40B4-BE49-F238E27FC236}">
                  <a16:creationId xmlns:a16="http://schemas.microsoft.com/office/drawing/2014/main" id="{867E16B2-BD97-D14B-9DBC-9B6D7D46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276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2" name="Rectangle 57">
              <a:extLst>
                <a:ext uri="{FF2B5EF4-FFF2-40B4-BE49-F238E27FC236}">
                  <a16:creationId xmlns:a16="http://schemas.microsoft.com/office/drawing/2014/main" id="{1137900F-9BE2-7843-8337-53B43290E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3" name="Rectangle 58">
              <a:extLst>
                <a:ext uri="{FF2B5EF4-FFF2-40B4-BE49-F238E27FC236}">
                  <a16:creationId xmlns:a16="http://schemas.microsoft.com/office/drawing/2014/main" id="{718736BD-B308-F245-9547-568BB76D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321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4" name="Rectangle 59">
              <a:extLst>
                <a:ext uri="{FF2B5EF4-FFF2-40B4-BE49-F238E27FC236}">
                  <a16:creationId xmlns:a16="http://schemas.microsoft.com/office/drawing/2014/main" id="{3A371DC0-4792-9645-89D8-0840328A5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345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5" name="Rectangle 60">
              <a:extLst>
                <a:ext uri="{FF2B5EF4-FFF2-40B4-BE49-F238E27FC236}">
                  <a16:creationId xmlns:a16="http://schemas.microsoft.com/office/drawing/2014/main" id="{92ED291E-BEF5-F149-AFE6-9628A51B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369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6" name="Rectangle 61">
              <a:extLst>
                <a:ext uri="{FF2B5EF4-FFF2-40B4-BE49-F238E27FC236}">
                  <a16:creationId xmlns:a16="http://schemas.microsoft.com/office/drawing/2014/main" id="{B4EB1635-236E-BF49-AEAE-4777B4F3F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322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7" name="Rectangle 62">
              <a:extLst>
                <a:ext uri="{FF2B5EF4-FFF2-40B4-BE49-F238E27FC236}">
                  <a16:creationId xmlns:a16="http://schemas.microsoft.com/office/drawing/2014/main" id="{1599C98A-BE39-364E-A724-1EB536430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8" name="Rectangle 63">
              <a:extLst>
                <a:ext uri="{FF2B5EF4-FFF2-40B4-BE49-F238E27FC236}">
                  <a16:creationId xmlns:a16="http://schemas.microsoft.com/office/drawing/2014/main" id="{BA03536B-EAD2-FC40-8A25-08E2651C2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74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79" name="Rectangle 64">
              <a:extLst>
                <a:ext uri="{FF2B5EF4-FFF2-40B4-BE49-F238E27FC236}">
                  <a16:creationId xmlns:a16="http://schemas.microsoft.com/office/drawing/2014/main" id="{B353FFD3-3E9D-0F4C-BD49-170771DC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52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0" name="Rectangle 65">
              <a:extLst>
                <a:ext uri="{FF2B5EF4-FFF2-40B4-BE49-F238E27FC236}">
                  <a16:creationId xmlns:a16="http://schemas.microsoft.com/office/drawing/2014/main" id="{D33173A8-C8F6-1C4A-9668-409A80B5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252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1" name="Rectangle 66">
              <a:extLst>
                <a:ext uri="{FF2B5EF4-FFF2-40B4-BE49-F238E27FC236}">
                  <a16:creationId xmlns:a16="http://schemas.microsoft.com/office/drawing/2014/main" id="{A492F0D1-8159-FE48-B1D3-10F0E128F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3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2" name="Rectangle 67">
              <a:extLst>
                <a:ext uri="{FF2B5EF4-FFF2-40B4-BE49-F238E27FC236}">
                  <a16:creationId xmlns:a16="http://schemas.microsoft.com/office/drawing/2014/main" id="{7869620D-3535-8645-BC07-B08D743FE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252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3" name="Rectangle 68">
              <a:extLst>
                <a:ext uri="{FF2B5EF4-FFF2-40B4-BE49-F238E27FC236}">
                  <a16:creationId xmlns:a16="http://schemas.microsoft.com/office/drawing/2014/main" id="{D3C1AC12-D435-424A-BA2D-02264D8F1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276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4" name="Rectangle 69">
              <a:extLst>
                <a:ext uri="{FF2B5EF4-FFF2-40B4-BE49-F238E27FC236}">
                  <a16:creationId xmlns:a16="http://schemas.microsoft.com/office/drawing/2014/main" id="{9BFA9A86-6AC5-714C-874A-62809BCE6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2994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5" name="Rectangle 70">
              <a:extLst>
                <a:ext uri="{FF2B5EF4-FFF2-40B4-BE49-F238E27FC236}">
                  <a16:creationId xmlns:a16="http://schemas.microsoft.com/office/drawing/2014/main" id="{56C0C660-8581-7442-A014-13022477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322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6" name="Rectangle 71">
              <a:extLst>
                <a:ext uri="{FF2B5EF4-FFF2-40B4-BE49-F238E27FC236}">
                  <a16:creationId xmlns:a16="http://schemas.microsoft.com/office/drawing/2014/main" id="{74B677C2-0CE0-604C-BCDC-112AD00D8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" y="2760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7" name="Rectangle 72">
              <a:extLst>
                <a:ext uri="{FF2B5EF4-FFF2-40B4-BE49-F238E27FC236}">
                  <a16:creationId xmlns:a16="http://schemas.microsoft.com/office/drawing/2014/main" id="{8E312DF6-2D0C-2F48-B882-213CFDC7E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8" name="Rectangle 73">
              <a:extLst>
                <a:ext uri="{FF2B5EF4-FFF2-40B4-BE49-F238E27FC236}">
                  <a16:creationId xmlns:a16="http://schemas.microsoft.com/office/drawing/2014/main" id="{3DD9BCF2-18EB-3A45-83E0-5EB7B2B90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" y="321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89" name="Rectangle 74">
              <a:extLst>
                <a:ext uri="{FF2B5EF4-FFF2-40B4-BE49-F238E27FC236}">
                  <a16:creationId xmlns:a16="http://schemas.microsoft.com/office/drawing/2014/main" id="{EEEE8092-120F-5847-9BE8-9ED21AA05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3456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90" name="Rectangle 75">
              <a:extLst>
                <a:ext uri="{FF2B5EF4-FFF2-40B4-BE49-F238E27FC236}">
                  <a16:creationId xmlns:a16="http://schemas.microsoft.com/office/drawing/2014/main" id="{04C8D6D6-B0ED-F642-9CBE-778C0D7E8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222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91" name="Rectangle 76">
              <a:extLst>
                <a:ext uri="{FF2B5EF4-FFF2-40B4-BE49-F238E27FC236}">
                  <a16:creationId xmlns:a16="http://schemas.microsoft.com/office/drawing/2014/main" id="{5F8E0683-37C6-004D-846C-6293EB41D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6" y="2988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46292" name="Rectangle 77">
              <a:extLst>
                <a:ext uri="{FF2B5EF4-FFF2-40B4-BE49-F238E27FC236}">
                  <a16:creationId xmlns:a16="http://schemas.microsoft.com/office/drawing/2014/main" id="{1F86B804-5315-414E-84B4-A4E22B640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2754"/>
              <a:ext cx="240" cy="240"/>
            </a:xfrm>
            <a:prstGeom prst="rect">
              <a:avLst/>
            </a:prstGeom>
            <a:solidFill>
              <a:srgbClr val="FF7C8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</p:grpSp>
      <p:sp>
        <p:nvSpPr>
          <p:cNvPr id="387157" name="Rectangle 85">
            <a:extLst>
              <a:ext uri="{FF2B5EF4-FFF2-40B4-BE49-F238E27FC236}">
                <a16:creationId xmlns:a16="http://schemas.microsoft.com/office/drawing/2014/main" id="{73B97547-ADD5-F248-8433-CE1D29B83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205105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0"/>
              <a:t>Discretize space into a regular grid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b="0"/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en-US" b="0"/>
          </a:p>
        </p:txBody>
      </p:sp>
      <p:sp>
        <p:nvSpPr>
          <p:cNvPr id="387074" name="Rectangle 2">
            <a:extLst>
              <a:ext uri="{FF2B5EF4-FFF2-40B4-BE49-F238E27FC236}">
                <a16:creationId xmlns:a16="http://schemas.microsoft.com/office/drawing/2014/main" id="{C04BDC88-628F-F14F-A7EB-5DDBD219A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391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Manhattan Distance</a:t>
            </a:r>
          </a:p>
        </p:txBody>
      </p:sp>
      <p:sp>
        <p:nvSpPr>
          <p:cNvPr id="387228" name="Rectangle 156">
            <a:extLst>
              <a:ext uri="{FF2B5EF4-FFF2-40B4-BE49-F238E27FC236}">
                <a16:creationId xmlns:a16="http://schemas.microsoft.com/office/drawing/2014/main" id="{F7429541-251A-4C41-A86A-21D570A31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05740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0"/>
              <a:t>Label goal cells with a potential of </a:t>
            </a:r>
            <a:r>
              <a:rPr lang="en-US" altLang="en-US" b="0" i="1"/>
              <a:t>0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b="0"/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en-US" b="0"/>
          </a:p>
        </p:txBody>
      </p:sp>
      <p:sp>
        <p:nvSpPr>
          <p:cNvPr id="387229" name="Text Box 157">
            <a:extLst>
              <a:ext uri="{FF2B5EF4-FFF2-40B4-BE49-F238E27FC236}">
                <a16:creationId xmlns:a16="http://schemas.microsoft.com/office/drawing/2014/main" id="{5EFC6E8E-F1DF-7648-917C-075E03034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5486400"/>
            <a:ext cx="350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Symbol" pitchFamily="2" charset="2"/>
              </a:rPr>
              <a:t>0</a:t>
            </a:r>
          </a:p>
        </p:txBody>
      </p:sp>
      <p:sp>
        <p:nvSpPr>
          <p:cNvPr id="387232" name="Rectangle 160">
            <a:extLst>
              <a:ext uri="{FF2B5EF4-FFF2-40B4-BE49-F238E27FC236}">
                <a16:creationId xmlns:a16="http://schemas.microsoft.com/office/drawing/2014/main" id="{046E3ACA-C771-F94E-B5FF-7AF7DADDF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205105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0"/>
              <a:t>Propagate increasing distances to neighboring cells</a:t>
            </a:r>
            <a:endParaRPr lang="en-US" altLang="en-US" b="0" i="1"/>
          </a:p>
          <a:p>
            <a:pPr lvl="1" eaLnBrk="1" hangingPunct="1">
              <a:lnSpc>
                <a:spcPct val="110000"/>
              </a:lnSpc>
            </a:pPr>
            <a:endParaRPr lang="en-US" altLang="en-US" b="0"/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en-US" b="0"/>
          </a:p>
        </p:txBody>
      </p:sp>
      <p:grpSp>
        <p:nvGrpSpPr>
          <p:cNvPr id="387238" name="Group 166">
            <a:extLst>
              <a:ext uri="{FF2B5EF4-FFF2-40B4-BE49-F238E27FC236}">
                <a16:creationId xmlns:a16="http://schemas.microsoft.com/office/drawing/2014/main" id="{09EDF87F-FE4D-C342-A2B1-27760B4D46DA}"/>
              </a:ext>
            </a:extLst>
          </p:cNvPr>
          <p:cNvGrpSpPr>
            <a:grpSpLocks/>
          </p:cNvGrpSpPr>
          <p:nvPr/>
        </p:nvGrpSpPr>
        <p:grpSpPr bwMode="auto">
          <a:xfrm>
            <a:off x="7170738" y="5105400"/>
            <a:ext cx="1050925" cy="1223963"/>
            <a:chOff x="4517" y="3216"/>
            <a:chExt cx="662" cy="771"/>
          </a:xfrm>
        </p:grpSpPr>
        <p:sp>
          <p:nvSpPr>
            <p:cNvPr id="46223" name="Text Box 162">
              <a:extLst>
                <a:ext uri="{FF2B5EF4-FFF2-40B4-BE49-F238E27FC236}">
                  <a16:creationId xmlns:a16="http://schemas.microsoft.com/office/drawing/2014/main" id="{08FC2E87-51C0-E14E-A20C-EAFBBE86E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321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</a:t>
              </a:r>
            </a:p>
          </p:txBody>
        </p:sp>
        <p:sp>
          <p:nvSpPr>
            <p:cNvPr id="46224" name="Text Box 163">
              <a:extLst>
                <a:ext uri="{FF2B5EF4-FFF2-40B4-BE49-F238E27FC236}">
                  <a16:creationId xmlns:a16="http://schemas.microsoft.com/office/drawing/2014/main" id="{EDDD8EBA-14A1-8F4B-8FAD-063B71475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7" y="34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</a:t>
              </a:r>
            </a:p>
          </p:txBody>
        </p:sp>
        <p:sp>
          <p:nvSpPr>
            <p:cNvPr id="46225" name="Text Box 164">
              <a:extLst>
                <a:ext uri="{FF2B5EF4-FFF2-40B4-BE49-F238E27FC236}">
                  <a16:creationId xmlns:a16="http://schemas.microsoft.com/office/drawing/2014/main" id="{85D0BB37-3C62-0246-915A-DF20DA24E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6" y="34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</a:t>
              </a:r>
            </a:p>
          </p:txBody>
        </p:sp>
        <p:sp>
          <p:nvSpPr>
            <p:cNvPr id="46226" name="Text Box 165">
              <a:extLst>
                <a:ext uri="{FF2B5EF4-FFF2-40B4-BE49-F238E27FC236}">
                  <a16:creationId xmlns:a16="http://schemas.microsoft.com/office/drawing/2014/main" id="{604247DC-45F7-2147-81A0-7D9D08C27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36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</a:t>
              </a:r>
            </a:p>
          </p:txBody>
        </p:sp>
      </p:grpSp>
      <p:sp>
        <p:nvSpPr>
          <p:cNvPr id="387243" name="Text Box 171">
            <a:extLst>
              <a:ext uri="{FF2B5EF4-FFF2-40B4-BE49-F238E27FC236}">
                <a16:creationId xmlns:a16="http://schemas.microsoft.com/office/drawing/2014/main" id="{70A96EAC-04E2-8B4E-84A7-E18E54320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175" y="5486400"/>
            <a:ext cx="350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Symbol" pitchFamily="2" charset="2"/>
              </a:rPr>
              <a:t>2</a:t>
            </a:r>
          </a:p>
        </p:txBody>
      </p:sp>
      <p:grpSp>
        <p:nvGrpSpPr>
          <p:cNvPr id="387245" name="Group 173">
            <a:extLst>
              <a:ext uri="{FF2B5EF4-FFF2-40B4-BE49-F238E27FC236}">
                <a16:creationId xmlns:a16="http://schemas.microsoft.com/office/drawing/2014/main" id="{5E0A76E9-BBD4-8F46-9743-9EACCF1CFDB5}"/>
              </a:ext>
            </a:extLst>
          </p:cNvPr>
          <p:cNvGrpSpPr>
            <a:grpSpLocks/>
          </p:cNvGrpSpPr>
          <p:nvPr/>
        </p:nvGrpSpPr>
        <p:grpSpPr bwMode="auto">
          <a:xfrm>
            <a:off x="7115175" y="4724400"/>
            <a:ext cx="1085850" cy="1909763"/>
            <a:chOff x="4482" y="2976"/>
            <a:chExt cx="684" cy="1203"/>
          </a:xfrm>
        </p:grpSpPr>
        <p:sp>
          <p:nvSpPr>
            <p:cNvPr id="46218" name="Text Box 167">
              <a:extLst>
                <a:ext uri="{FF2B5EF4-FFF2-40B4-BE49-F238E27FC236}">
                  <a16:creationId xmlns:a16="http://schemas.microsoft.com/office/drawing/2014/main" id="{2AED2B1B-8E19-0D4F-82ED-95F78D79D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5" y="321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</a:t>
              </a:r>
            </a:p>
          </p:txBody>
        </p:sp>
        <p:sp>
          <p:nvSpPr>
            <p:cNvPr id="46219" name="Text Box 168">
              <a:extLst>
                <a:ext uri="{FF2B5EF4-FFF2-40B4-BE49-F238E27FC236}">
                  <a16:creationId xmlns:a16="http://schemas.microsoft.com/office/drawing/2014/main" id="{543C5271-C02E-5145-8E39-2256B3549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5" y="369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</a:t>
              </a:r>
            </a:p>
          </p:txBody>
        </p:sp>
        <p:sp>
          <p:nvSpPr>
            <p:cNvPr id="46220" name="Text Box 169">
              <a:extLst>
                <a:ext uri="{FF2B5EF4-FFF2-40B4-BE49-F238E27FC236}">
                  <a16:creationId xmlns:a16="http://schemas.microsoft.com/office/drawing/2014/main" id="{80CCEA21-60DD-3448-BE2D-75D833005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" y="3888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</a:t>
              </a:r>
            </a:p>
          </p:txBody>
        </p:sp>
        <p:sp>
          <p:nvSpPr>
            <p:cNvPr id="46221" name="Text Box 170">
              <a:extLst>
                <a:ext uri="{FF2B5EF4-FFF2-40B4-BE49-F238E27FC236}">
                  <a16:creationId xmlns:a16="http://schemas.microsoft.com/office/drawing/2014/main" id="{4DDDB811-49D8-6143-BD2C-FC1DD5A79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" y="297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</a:t>
              </a:r>
            </a:p>
          </p:txBody>
        </p:sp>
        <p:sp>
          <p:nvSpPr>
            <p:cNvPr id="46222" name="Text Box 172">
              <a:extLst>
                <a:ext uri="{FF2B5EF4-FFF2-40B4-BE49-F238E27FC236}">
                  <a16:creationId xmlns:a16="http://schemas.microsoft.com/office/drawing/2014/main" id="{8416585A-FBCA-7241-9A94-2D1078F89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2" y="369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</a:t>
              </a:r>
            </a:p>
          </p:txBody>
        </p:sp>
      </p:grpSp>
      <p:grpSp>
        <p:nvGrpSpPr>
          <p:cNvPr id="387251" name="Group 179">
            <a:extLst>
              <a:ext uri="{FF2B5EF4-FFF2-40B4-BE49-F238E27FC236}">
                <a16:creationId xmlns:a16="http://schemas.microsoft.com/office/drawing/2014/main" id="{87E3D7EF-D922-614E-8A9A-6C3F1B5292E7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4343400"/>
            <a:ext cx="1454150" cy="2290763"/>
            <a:chOff x="4246" y="2736"/>
            <a:chExt cx="916" cy="1443"/>
          </a:xfrm>
        </p:grpSpPr>
        <p:sp>
          <p:nvSpPr>
            <p:cNvPr id="46213" name="Text Box 174">
              <a:extLst>
                <a:ext uri="{FF2B5EF4-FFF2-40B4-BE49-F238E27FC236}">
                  <a16:creationId xmlns:a16="http://schemas.microsoft.com/office/drawing/2014/main" id="{4327198D-12E8-EE44-9337-B48423B4B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" y="29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3</a:t>
              </a:r>
            </a:p>
          </p:txBody>
        </p:sp>
        <p:sp>
          <p:nvSpPr>
            <p:cNvPr id="46214" name="Text Box 175">
              <a:extLst>
                <a:ext uri="{FF2B5EF4-FFF2-40B4-BE49-F238E27FC236}">
                  <a16:creationId xmlns:a16="http://schemas.microsoft.com/office/drawing/2014/main" id="{9D775E0B-7940-4B41-A895-CFA45D333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3</a:t>
              </a:r>
            </a:p>
          </p:txBody>
        </p:sp>
        <p:sp>
          <p:nvSpPr>
            <p:cNvPr id="46215" name="Text Box 176">
              <a:extLst>
                <a:ext uri="{FF2B5EF4-FFF2-40B4-BE49-F238E27FC236}">
                  <a16:creationId xmlns:a16="http://schemas.microsoft.com/office/drawing/2014/main" id="{0243FE72-28A2-174D-AEAF-DC4B6C27A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73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3</a:t>
              </a:r>
            </a:p>
          </p:txBody>
        </p:sp>
        <p:sp>
          <p:nvSpPr>
            <p:cNvPr id="46216" name="Text Box 177">
              <a:extLst>
                <a:ext uri="{FF2B5EF4-FFF2-40B4-BE49-F238E27FC236}">
                  <a16:creationId xmlns:a16="http://schemas.microsoft.com/office/drawing/2014/main" id="{60905C5D-528B-244E-AC2B-EF64753FD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36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3</a:t>
              </a:r>
            </a:p>
          </p:txBody>
        </p:sp>
        <p:sp>
          <p:nvSpPr>
            <p:cNvPr id="46217" name="Text Box 178">
              <a:extLst>
                <a:ext uri="{FF2B5EF4-FFF2-40B4-BE49-F238E27FC236}">
                  <a16:creationId xmlns:a16="http://schemas.microsoft.com/office/drawing/2014/main" id="{47C256DF-2B68-A245-A4B4-4D7CC1562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3</a:t>
              </a:r>
            </a:p>
          </p:txBody>
        </p:sp>
      </p:grpSp>
      <p:grpSp>
        <p:nvGrpSpPr>
          <p:cNvPr id="387256" name="Group 184">
            <a:extLst>
              <a:ext uri="{FF2B5EF4-FFF2-40B4-BE49-F238E27FC236}">
                <a16:creationId xmlns:a16="http://schemas.microsoft.com/office/drawing/2014/main" id="{7293F9B9-7839-E646-A22D-07685095502F}"/>
              </a:ext>
            </a:extLst>
          </p:cNvPr>
          <p:cNvGrpSpPr>
            <a:grpSpLocks/>
          </p:cNvGrpSpPr>
          <p:nvPr/>
        </p:nvGrpSpPr>
        <p:grpSpPr bwMode="auto">
          <a:xfrm>
            <a:off x="6353175" y="3962400"/>
            <a:ext cx="1847850" cy="2671763"/>
            <a:chOff x="4002" y="2496"/>
            <a:chExt cx="1164" cy="1683"/>
          </a:xfrm>
        </p:grpSpPr>
        <p:sp>
          <p:nvSpPr>
            <p:cNvPr id="46209" name="Text Box 180">
              <a:extLst>
                <a:ext uri="{FF2B5EF4-FFF2-40B4-BE49-F238E27FC236}">
                  <a16:creationId xmlns:a16="http://schemas.microsoft.com/office/drawing/2014/main" id="{70830D09-61CC-204F-9D82-3C415BB21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5" y="273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4</a:t>
              </a:r>
            </a:p>
          </p:txBody>
        </p:sp>
        <p:sp>
          <p:nvSpPr>
            <p:cNvPr id="46210" name="Text Box 181">
              <a:extLst>
                <a:ext uri="{FF2B5EF4-FFF2-40B4-BE49-F238E27FC236}">
                  <a16:creationId xmlns:a16="http://schemas.microsoft.com/office/drawing/2014/main" id="{704747F5-E509-394D-9F8B-E3BF6CF2B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" y="249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4</a:t>
              </a:r>
            </a:p>
          </p:txBody>
        </p:sp>
        <p:sp>
          <p:nvSpPr>
            <p:cNvPr id="46211" name="Text Box 182">
              <a:extLst>
                <a:ext uri="{FF2B5EF4-FFF2-40B4-BE49-F238E27FC236}">
                  <a16:creationId xmlns:a16="http://schemas.microsoft.com/office/drawing/2014/main" id="{5BB9EFAA-9CF3-9442-8108-E04C83174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2" y="3888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4</a:t>
              </a:r>
            </a:p>
          </p:txBody>
        </p:sp>
        <p:sp>
          <p:nvSpPr>
            <p:cNvPr id="46212" name="Text Box 183">
              <a:extLst>
                <a:ext uri="{FF2B5EF4-FFF2-40B4-BE49-F238E27FC236}">
                  <a16:creationId xmlns:a16="http://schemas.microsoft.com/office/drawing/2014/main" id="{F3B0BA52-D464-C044-9DBC-6955DE84F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369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4</a:t>
              </a:r>
            </a:p>
          </p:txBody>
        </p:sp>
      </p:grpSp>
      <p:grpSp>
        <p:nvGrpSpPr>
          <p:cNvPr id="387260" name="Group 188">
            <a:extLst>
              <a:ext uri="{FF2B5EF4-FFF2-40B4-BE49-F238E27FC236}">
                <a16:creationId xmlns:a16="http://schemas.microsoft.com/office/drawing/2014/main" id="{5C551746-388E-8B4F-8AEA-7C5EBFCEBB69}"/>
              </a:ext>
            </a:extLst>
          </p:cNvPr>
          <p:cNvGrpSpPr>
            <a:grpSpLocks/>
          </p:cNvGrpSpPr>
          <p:nvPr/>
        </p:nvGrpSpPr>
        <p:grpSpPr bwMode="auto">
          <a:xfrm>
            <a:off x="6359525" y="3657600"/>
            <a:ext cx="1835150" cy="2976563"/>
            <a:chOff x="4006" y="2304"/>
            <a:chExt cx="1156" cy="1875"/>
          </a:xfrm>
        </p:grpSpPr>
        <p:sp>
          <p:nvSpPr>
            <p:cNvPr id="46206" name="Text Box 185">
              <a:extLst>
                <a:ext uri="{FF2B5EF4-FFF2-40B4-BE49-F238E27FC236}">
                  <a16:creationId xmlns:a16="http://schemas.microsoft.com/office/drawing/2014/main" id="{236881E6-6CB2-2D4C-97F6-48378B93D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" y="24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5</a:t>
              </a:r>
            </a:p>
          </p:txBody>
        </p:sp>
        <p:sp>
          <p:nvSpPr>
            <p:cNvPr id="46207" name="Text Box 186">
              <a:extLst>
                <a:ext uri="{FF2B5EF4-FFF2-40B4-BE49-F238E27FC236}">
                  <a16:creationId xmlns:a16="http://schemas.microsoft.com/office/drawing/2014/main" id="{4008020D-AB72-6F41-B12D-8CF5ACE63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5</a:t>
              </a:r>
            </a:p>
          </p:txBody>
        </p:sp>
        <p:sp>
          <p:nvSpPr>
            <p:cNvPr id="46208" name="Text Box 187">
              <a:extLst>
                <a:ext uri="{FF2B5EF4-FFF2-40B4-BE49-F238E27FC236}">
                  <a16:creationId xmlns:a16="http://schemas.microsoft.com/office/drawing/2014/main" id="{CD547686-C6EC-3047-A868-4BD4035B2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5</a:t>
              </a:r>
            </a:p>
          </p:txBody>
        </p:sp>
      </p:grpSp>
      <p:grpSp>
        <p:nvGrpSpPr>
          <p:cNvPr id="387265" name="Group 193">
            <a:extLst>
              <a:ext uri="{FF2B5EF4-FFF2-40B4-BE49-F238E27FC236}">
                <a16:creationId xmlns:a16="http://schemas.microsoft.com/office/drawing/2014/main" id="{213DECA9-54D5-7342-B676-76E54BA1FD00}"/>
              </a:ext>
            </a:extLst>
          </p:cNvPr>
          <p:cNvGrpSpPr>
            <a:grpSpLocks/>
          </p:cNvGrpSpPr>
          <p:nvPr/>
        </p:nvGrpSpPr>
        <p:grpSpPr bwMode="auto">
          <a:xfrm>
            <a:off x="5978525" y="3276600"/>
            <a:ext cx="2216150" cy="3357563"/>
            <a:chOff x="3766" y="2064"/>
            <a:chExt cx="1396" cy="2115"/>
          </a:xfrm>
        </p:grpSpPr>
        <p:sp>
          <p:nvSpPr>
            <p:cNvPr id="46202" name="Text Box 189">
              <a:extLst>
                <a:ext uri="{FF2B5EF4-FFF2-40B4-BE49-F238E27FC236}">
                  <a16:creationId xmlns:a16="http://schemas.microsoft.com/office/drawing/2014/main" id="{07D14F24-F41C-4146-8B69-14A0C2540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9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6</a:t>
              </a:r>
            </a:p>
          </p:txBody>
        </p:sp>
        <p:sp>
          <p:nvSpPr>
            <p:cNvPr id="46203" name="Text Box 190">
              <a:extLst>
                <a:ext uri="{FF2B5EF4-FFF2-40B4-BE49-F238E27FC236}">
                  <a16:creationId xmlns:a16="http://schemas.microsoft.com/office/drawing/2014/main" id="{E02C8DDD-0E25-9241-9A3A-7AD936060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" y="206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6</a:t>
              </a:r>
            </a:p>
          </p:txBody>
        </p:sp>
        <p:sp>
          <p:nvSpPr>
            <p:cNvPr id="46204" name="Text Box 191">
              <a:extLst>
                <a:ext uri="{FF2B5EF4-FFF2-40B4-BE49-F238E27FC236}">
                  <a16:creationId xmlns:a16="http://schemas.microsoft.com/office/drawing/2014/main" id="{EDC0F54C-19D8-E240-9735-8FC5F2FAE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6</a:t>
              </a:r>
            </a:p>
          </p:txBody>
        </p:sp>
        <p:sp>
          <p:nvSpPr>
            <p:cNvPr id="46205" name="Text Box 192">
              <a:extLst>
                <a:ext uri="{FF2B5EF4-FFF2-40B4-BE49-F238E27FC236}">
                  <a16:creationId xmlns:a16="http://schemas.microsoft.com/office/drawing/2014/main" id="{DB762A11-3AA6-0741-A370-D70017E7B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6</a:t>
              </a:r>
            </a:p>
          </p:txBody>
        </p:sp>
      </p:grpSp>
      <p:grpSp>
        <p:nvGrpSpPr>
          <p:cNvPr id="387270" name="Group 198">
            <a:extLst>
              <a:ext uri="{FF2B5EF4-FFF2-40B4-BE49-F238E27FC236}">
                <a16:creationId xmlns:a16="http://schemas.microsoft.com/office/drawing/2014/main" id="{259061D0-1BA3-2248-91F5-4BFD49584D95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3276600"/>
            <a:ext cx="2624138" cy="3357563"/>
            <a:chOff x="3526" y="2064"/>
            <a:chExt cx="1653" cy="2115"/>
          </a:xfrm>
        </p:grpSpPr>
        <p:sp>
          <p:nvSpPr>
            <p:cNvPr id="46198" name="Text Box 194">
              <a:extLst>
                <a:ext uri="{FF2B5EF4-FFF2-40B4-BE49-F238E27FC236}">
                  <a16:creationId xmlns:a16="http://schemas.microsoft.com/office/drawing/2014/main" id="{C529F424-C217-984D-9ACE-BBEB6AB40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6" y="206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7</a:t>
              </a:r>
            </a:p>
          </p:txBody>
        </p:sp>
        <p:sp>
          <p:nvSpPr>
            <p:cNvPr id="46199" name="Text Box 195">
              <a:extLst>
                <a:ext uri="{FF2B5EF4-FFF2-40B4-BE49-F238E27FC236}">
                  <a16:creationId xmlns:a16="http://schemas.microsoft.com/office/drawing/2014/main" id="{F8A61DC0-E017-3343-A376-E16F5CB45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206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7</a:t>
              </a:r>
            </a:p>
          </p:txBody>
        </p:sp>
        <p:sp>
          <p:nvSpPr>
            <p:cNvPr id="46200" name="Text Box 196">
              <a:extLst>
                <a:ext uri="{FF2B5EF4-FFF2-40B4-BE49-F238E27FC236}">
                  <a16:creationId xmlns:a16="http://schemas.microsoft.com/office/drawing/2014/main" id="{7E5EAD40-BF78-9146-9142-8CD8D6108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7</a:t>
              </a:r>
            </a:p>
          </p:txBody>
        </p:sp>
        <p:sp>
          <p:nvSpPr>
            <p:cNvPr id="46201" name="Text Box 197">
              <a:extLst>
                <a:ext uri="{FF2B5EF4-FFF2-40B4-BE49-F238E27FC236}">
                  <a16:creationId xmlns:a16="http://schemas.microsoft.com/office/drawing/2014/main" id="{6C8465DB-6B0C-EF49-8DDC-12D87DF21C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7</a:t>
              </a:r>
            </a:p>
          </p:txBody>
        </p:sp>
      </p:grpSp>
      <p:grpSp>
        <p:nvGrpSpPr>
          <p:cNvPr id="387275" name="Group 203">
            <a:extLst>
              <a:ext uri="{FF2B5EF4-FFF2-40B4-BE49-F238E27FC236}">
                <a16:creationId xmlns:a16="http://schemas.microsoft.com/office/drawing/2014/main" id="{590F5360-7BA4-404E-A3BE-32F1DA4677A2}"/>
              </a:ext>
            </a:extLst>
          </p:cNvPr>
          <p:cNvGrpSpPr>
            <a:grpSpLocks/>
          </p:cNvGrpSpPr>
          <p:nvPr/>
        </p:nvGrpSpPr>
        <p:grpSpPr bwMode="auto">
          <a:xfrm>
            <a:off x="5216525" y="3276600"/>
            <a:ext cx="1862138" cy="3357563"/>
            <a:chOff x="3286" y="2064"/>
            <a:chExt cx="1173" cy="2115"/>
          </a:xfrm>
        </p:grpSpPr>
        <p:sp>
          <p:nvSpPr>
            <p:cNvPr id="46194" name="Text Box 199">
              <a:extLst>
                <a:ext uri="{FF2B5EF4-FFF2-40B4-BE49-F238E27FC236}">
                  <a16:creationId xmlns:a16="http://schemas.microsoft.com/office/drawing/2014/main" id="{EFC3C737-24B1-1546-982B-C58875250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06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8</a:t>
              </a:r>
            </a:p>
          </p:txBody>
        </p:sp>
        <p:sp>
          <p:nvSpPr>
            <p:cNvPr id="46195" name="Text Box 200">
              <a:extLst>
                <a:ext uri="{FF2B5EF4-FFF2-40B4-BE49-F238E27FC236}">
                  <a16:creationId xmlns:a16="http://schemas.microsoft.com/office/drawing/2014/main" id="{891890DE-ACB0-6C46-977E-8AF64F7C1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8</a:t>
              </a:r>
            </a:p>
          </p:txBody>
        </p:sp>
        <p:sp>
          <p:nvSpPr>
            <p:cNvPr id="46196" name="Text Box 201">
              <a:extLst>
                <a:ext uri="{FF2B5EF4-FFF2-40B4-BE49-F238E27FC236}">
                  <a16:creationId xmlns:a16="http://schemas.microsoft.com/office/drawing/2014/main" id="{4CBD2FFD-E5E4-2445-9623-B7BB7236B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6" y="36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8</a:t>
              </a:r>
            </a:p>
          </p:txBody>
        </p:sp>
        <p:sp>
          <p:nvSpPr>
            <p:cNvPr id="46197" name="Text Box 202">
              <a:extLst>
                <a:ext uri="{FF2B5EF4-FFF2-40B4-BE49-F238E27FC236}">
                  <a16:creationId xmlns:a16="http://schemas.microsoft.com/office/drawing/2014/main" id="{61ED8AA6-B80E-8940-9D15-0368FE6A0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8</a:t>
              </a:r>
            </a:p>
          </p:txBody>
        </p:sp>
      </p:grpSp>
      <p:grpSp>
        <p:nvGrpSpPr>
          <p:cNvPr id="387281" name="Group 209">
            <a:extLst>
              <a:ext uri="{FF2B5EF4-FFF2-40B4-BE49-F238E27FC236}">
                <a16:creationId xmlns:a16="http://schemas.microsoft.com/office/drawing/2014/main" id="{5AC9F6F3-5FA4-8F49-BA4E-7B17F12F0F63}"/>
              </a:ext>
            </a:extLst>
          </p:cNvPr>
          <p:cNvGrpSpPr>
            <a:grpSpLocks/>
          </p:cNvGrpSpPr>
          <p:nvPr/>
        </p:nvGrpSpPr>
        <p:grpSpPr bwMode="auto">
          <a:xfrm>
            <a:off x="4835525" y="3276600"/>
            <a:ext cx="1862138" cy="3357563"/>
            <a:chOff x="3046" y="2064"/>
            <a:chExt cx="1173" cy="2115"/>
          </a:xfrm>
        </p:grpSpPr>
        <p:sp>
          <p:nvSpPr>
            <p:cNvPr id="46189" name="Text Box 204">
              <a:extLst>
                <a:ext uri="{FF2B5EF4-FFF2-40B4-BE49-F238E27FC236}">
                  <a16:creationId xmlns:a16="http://schemas.microsoft.com/office/drawing/2014/main" id="{6D0FCFCF-E9F0-704B-8270-D244089E9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206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9</a:t>
              </a:r>
            </a:p>
          </p:txBody>
        </p:sp>
        <p:sp>
          <p:nvSpPr>
            <p:cNvPr id="46190" name="Text Box 205">
              <a:extLst>
                <a:ext uri="{FF2B5EF4-FFF2-40B4-BE49-F238E27FC236}">
                  <a16:creationId xmlns:a16="http://schemas.microsoft.com/office/drawing/2014/main" id="{3C2585AF-2860-BA43-BC36-CE66A6418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6" y="23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9</a:t>
              </a:r>
            </a:p>
          </p:txBody>
        </p:sp>
        <p:sp>
          <p:nvSpPr>
            <p:cNvPr id="46191" name="Text Box 206">
              <a:extLst>
                <a:ext uri="{FF2B5EF4-FFF2-40B4-BE49-F238E27FC236}">
                  <a16:creationId xmlns:a16="http://schemas.microsoft.com/office/drawing/2014/main" id="{0FECB736-887D-284A-A1DD-B1F3E574F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6" y="34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9</a:t>
              </a:r>
            </a:p>
          </p:txBody>
        </p:sp>
        <p:sp>
          <p:nvSpPr>
            <p:cNvPr id="46192" name="Text Box 207">
              <a:extLst>
                <a:ext uri="{FF2B5EF4-FFF2-40B4-BE49-F238E27FC236}">
                  <a16:creationId xmlns:a16="http://schemas.microsoft.com/office/drawing/2014/main" id="{A56621A5-898F-754A-96E1-FBAEA692B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" y="36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9</a:t>
              </a:r>
            </a:p>
          </p:txBody>
        </p:sp>
        <p:sp>
          <p:nvSpPr>
            <p:cNvPr id="46193" name="Text Box 208">
              <a:extLst>
                <a:ext uri="{FF2B5EF4-FFF2-40B4-BE49-F238E27FC236}">
                  <a16:creationId xmlns:a16="http://schemas.microsoft.com/office/drawing/2014/main" id="{E4FFDF0D-6A79-B345-8E4A-3E27DBBFA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6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9</a:t>
              </a:r>
            </a:p>
          </p:txBody>
        </p:sp>
      </p:grpSp>
      <p:grpSp>
        <p:nvGrpSpPr>
          <p:cNvPr id="387287" name="Group 215">
            <a:extLst>
              <a:ext uri="{FF2B5EF4-FFF2-40B4-BE49-F238E27FC236}">
                <a16:creationId xmlns:a16="http://schemas.microsoft.com/office/drawing/2014/main" id="{297F4131-FB28-4D4D-A412-971A2FEFD58A}"/>
              </a:ext>
            </a:extLst>
          </p:cNvPr>
          <p:cNvGrpSpPr>
            <a:grpSpLocks/>
          </p:cNvGrpSpPr>
          <p:nvPr/>
        </p:nvGrpSpPr>
        <p:grpSpPr bwMode="auto">
          <a:xfrm>
            <a:off x="4286250" y="3276600"/>
            <a:ext cx="2028825" cy="3357563"/>
            <a:chOff x="2700" y="2064"/>
            <a:chExt cx="1278" cy="2115"/>
          </a:xfrm>
        </p:grpSpPr>
        <p:sp>
          <p:nvSpPr>
            <p:cNvPr id="46184" name="Text Box 210">
              <a:extLst>
                <a:ext uri="{FF2B5EF4-FFF2-40B4-BE49-F238E27FC236}">
                  <a16:creationId xmlns:a16="http://schemas.microsoft.com/office/drawing/2014/main" id="{293DEE79-AA47-5345-A0B3-9D523F1CC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0" y="206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10</a:t>
              </a:r>
            </a:p>
          </p:txBody>
        </p:sp>
        <p:sp>
          <p:nvSpPr>
            <p:cNvPr id="46185" name="Text Box 211">
              <a:extLst>
                <a:ext uri="{FF2B5EF4-FFF2-40B4-BE49-F238E27FC236}">
                  <a16:creationId xmlns:a16="http://schemas.microsoft.com/office/drawing/2014/main" id="{66F902B6-2223-3446-8259-95855294F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230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10</a:t>
              </a:r>
            </a:p>
          </p:txBody>
        </p:sp>
        <p:sp>
          <p:nvSpPr>
            <p:cNvPr id="46186" name="Text Box 212">
              <a:extLst>
                <a:ext uri="{FF2B5EF4-FFF2-40B4-BE49-F238E27FC236}">
                  <a16:creationId xmlns:a16="http://schemas.microsoft.com/office/drawing/2014/main" id="{722FC763-120B-9143-97E0-9E3200312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" y="345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10</a:t>
              </a:r>
            </a:p>
          </p:txBody>
        </p:sp>
        <p:sp>
          <p:nvSpPr>
            <p:cNvPr id="46187" name="Text Box 213">
              <a:extLst>
                <a:ext uri="{FF2B5EF4-FFF2-40B4-BE49-F238E27FC236}">
                  <a16:creationId xmlns:a16="http://schemas.microsoft.com/office/drawing/2014/main" id="{04962B81-6B05-2844-8F98-6808539C9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" y="36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10</a:t>
              </a:r>
            </a:p>
          </p:txBody>
        </p:sp>
        <p:sp>
          <p:nvSpPr>
            <p:cNvPr id="46188" name="Text Box 214">
              <a:extLst>
                <a:ext uri="{FF2B5EF4-FFF2-40B4-BE49-F238E27FC236}">
                  <a16:creationId xmlns:a16="http://schemas.microsoft.com/office/drawing/2014/main" id="{EC244A61-5E81-3142-904F-F91210FD5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888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10</a:t>
              </a:r>
            </a:p>
          </p:txBody>
        </p:sp>
      </p:grpSp>
      <p:grpSp>
        <p:nvGrpSpPr>
          <p:cNvPr id="387295" name="Group 223">
            <a:extLst>
              <a:ext uri="{FF2B5EF4-FFF2-40B4-BE49-F238E27FC236}">
                <a16:creationId xmlns:a16="http://schemas.microsoft.com/office/drawing/2014/main" id="{D86AA6A7-DB5F-5B4A-ACD5-48DDADD85B15}"/>
              </a:ext>
            </a:extLst>
          </p:cNvPr>
          <p:cNvGrpSpPr>
            <a:grpSpLocks/>
          </p:cNvGrpSpPr>
          <p:nvPr/>
        </p:nvGrpSpPr>
        <p:grpSpPr bwMode="auto">
          <a:xfrm>
            <a:off x="3911600" y="3276600"/>
            <a:ext cx="2016125" cy="3357563"/>
            <a:chOff x="2464" y="2064"/>
            <a:chExt cx="1270" cy="2115"/>
          </a:xfrm>
        </p:grpSpPr>
        <p:sp>
          <p:nvSpPr>
            <p:cNvPr id="46177" name="Text Box 216">
              <a:extLst>
                <a:ext uri="{FF2B5EF4-FFF2-40B4-BE49-F238E27FC236}">
                  <a16:creationId xmlns:a16="http://schemas.microsoft.com/office/drawing/2014/main" id="{929EC7A0-523F-7F43-A553-DA9D0EAEB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78" name="Text Box 217">
              <a:extLst>
                <a:ext uri="{FF2B5EF4-FFF2-40B4-BE49-F238E27FC236}">
                  <a16:creationId xmlns:a16="http://schemas.microsoft.com/office/drawing/2014/main" id="{4672DA0D-319B-4A40-A611-21BD6BFDF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" y="230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79" name="Text Box 218">
              <a:extLst>
                <a:ext uri="{FF2B5EF4-FFF2-40B4-BE49-F238E27FC236}">
                  <a16:creationId xmlns:a16="http://schemas.microsoft.com/office/drawing/2014/main" id="{3E621FA5-7737-F148-BB3A-09F7E6DDE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24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80" name="Text Box 219">
              <a:extLst>
                <a:ext uri="{FF2B5EF4-FFF2-40B4-BE49-F238E27FC236}">
                  <a16:creationId xmlns:a16="http://schemas.microsoft.com/office/drawing/2014/main" id="{264E6138-38A4-1F4C-96C3-B9C8ACF55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81" name="Text Box 220">
              <a:extLst>
                <a:ext uri="{FF2B5EF4-FFF2-40B4-BE49-F238E27FC236}">
                  <a16:creationId xmlns:a16="http://schemas.microsoft.com/office/drawing/2014/main" id="{7C362D0B-8DE7-B14D-896C-2DBF83318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82" name="Text Box 221">
              <a:extLst>
                <a:ext uri="{FF2B5EF4-FFF2-40B4-BE49-F238E27FC236}">
                  <a16:creationId xmlns:a16="http://schemas.microsoft.com/office/drawing/2014/main" id="{EBACE930-AD5C-9049-B0CD-FBF00A9EB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  <p:sp>
          <p:nvSpPr>
            <p:cNvPr id="46183" name="Text Box 222">
              <a:extLst>
                <a:ext uri="{FF2B5EF4-FFF2-40B4-BE49-F238E27FC236}">
                  <a16:creationId xmlns:a16="http://schemas.microsoft.com/office/drawing/2014/main" id="{9C745CA0-BE29-8647-8DE9-77E36923A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3888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11</a:t>
              </a:r>
            </a:p>
          </p:txBody>
        </p:sp>
      </p:grpSp>
      <p:grpSp>
        <p:nvGrpSpPr>
          <p:cNvPr id="387304" name="Group 232">
            <a:extLst>
              <a:ext uri="{FF2B5EF4-FFF2-40B4-BE49-F238E27FC236}">
                <a16:creationId xmlns:a16="http://schemas.microsoft.com/office/drawing/2014/main" id="{21058FCC-2E83-CD43-829B-6AAFCFC6DB7D}"/>
              </a:ext>
            </a:extLst>
          </p:cNvPr>
          <p:cNvGrpSpPr>
            <a:grpSpLocks/>
          </p:cNvGrpSpPr>
          <p:nvPr/>
        </p:nvGrpSpPr>
        <p:grpSpPr bwMode="auto">
          <a:xfrm>
            <a:off x="3524250" y="3276600"/>
            <a:ext cx="2028825" cy="3357563"/>
            <a:chOff x="2220" y="2064"/>
            <a:chExt cx="1278" cy="2115"/>
          </a:xfrm>
        </p:grpSpPr>
        <p:sp>
          <p:nvSpPr>
            <p:cNvPr id="46169" name="Text Box 224">
              <a:extLst>
                <a:ext uri="{FF2B5EF4-FFF2-40B4-BE49-F238E27FC236}">
                  <a16:creationId xmlns:a16="http://schemas.microsoft.com/office/drawing/2014/main" id="{5F85DD6C-C5C1-1C44-97E3-4E086CFE2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" y="206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0" name="Text Box 225">
              <a:extLst>
                <a:ext uri="{FF2B5EF4-FFF2-40B4-BE49-F238E27FC236}">
                  <a16:creationId xmlns:a16="http://schemas.microsoft.com/office/drawing/2014/main" id="{FA848DDD-E7FD-9645-87A7-9E7889BCF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" y="230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1" name="Text Box 226">
              <a:extLst>
                <a:ext uri="{FF2B5EF4-FFF2-40B4-BE49-F238E27FC236}">
                  <a16:creationId xmlns:a16="http://schemas.microsoft.com/office/drawing/2014/main" id="{7A565423-DBA3-7347-9BE4-BACC1E86A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" y="24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2" name="Text Box 227">
              <a:extLst>
                <a:ext uri="{FF2B5EF4-FFF2-40B4-BE49-F238E27FC236}">
                  <a16:creationId xmlns:a16="http://schemas.microsoft.com/office/drawing/2014/main" id="{77464762-F47B-754D-9A74-FC90EE85D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" y="297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3" name="Text Box 228">
              <a:extLst>
                <a:ext uri="{FF2B5EF4-FFF2-40B4-BE49-F238E27FC236}">
                  <a16:creationId xmlns:a16="http://schemas.microsoft.com/office/drawing/2014/main" id="{85866483-4728-B641-8A94-530C1A004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" y="321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4" name="Text Box 229">
              <a:extLst>
                <a:ext uri="{FF2B5EF4-FFF2-40B4-BE49-F238E27FC236}">
                  <a16:creationId xmlns:a16="http://schemas.microsoft.com/office/drawing/2014/main" id="{1C7CE3DC-817A-7D4B-8D7C-C48E47C7E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345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5" name="Text Box 230">
              <a:extLst>
                <a:ext uri="{FF2B5EF4-FFF2-40B4-BE49-F238E27FC236}">
                  <a16:creationId xmlns:a16="http://schemas.microsoft.com/office/drawing/2014/main" id="{5BD360CB-69A8-8E43-927A-C4188E532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0" y="36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  <p:sp>
          <p:nvSpPr>
            <p:cNvPr id="46176" name="Text Box 231">
              <a:extLst>
                <a:ext uri="{FF2B5EF4-FFF2-40B4-BE49-F238E27FC236}">
                  <a16:creationId xmlns:a16="http://schemas.microsoft.com/office/drawing/2014/main" id="{4D7F039D-7AFD-C54D-8B47-F3B317259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" y="3888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12</a:t>
              </a:r>
            </a:p>
          </p:txBody>
        </p:sp>
      </p:grpSp>
      <p:grpSp>
        <p:nvGrpSpPr>
          <p:cNvPr id="387313" name="Group 241">
            <a:extLst>
              <a:ext uri="{FF2B5EF4-FFF2-40B4-BE49-F238E27FC236}">
                <a16:creationId xmlns:a16="http://schemas.microsoft.com/office/drawing/2014/main" id="{1C7415E7-D64E-8D4B-8D84-3148993B8803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3276600"/>
            <a:ext cx="2397125" cy="3357563"/>
            <a:chOff x="1984" y="2064"/>
            <a:chExt cx="1510" cy="2115"/>
          </a:xfrm>
        </p:grpSpPr>
        <p:sp>
          <p:nvSpPr>
            <p:cNvPr id="46161" name="Text Box 233">
              <a:extLst>
                <a:ext uri="{FF2B5EF4-FFF2-40B4-BE49-F238E27FC236}">
                  <a16:creationId xmlns:a16="http://schemas.microsoft.com/office/drawing/2014/main" id="{80AD6751-6304-7A48-9CC8-8C2968F0E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2" name="Text Box 234">
              <a:extLst>
                <a:ext uri="{FF2B5EF4-FFF2-40B4-BE49-F238E27FC236}">
                  <a16:creationId xmlns:a16="http://schemas.microsoft.com/office/drawing/2014/main" id="{64AEA359-5299-0A42-8C5D-7115AD836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" y="230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3" name="Text Box 235">
              <a:extLst>
                <a:ext uri="{FF2B5EF4-FFF2-40B4-BE49-F238E27FC236}">
                  <a16:creationId xmlns:a16="http://schemas.microsoft.com/office/drawing/2014/main" id="{2C87F309-65C0-A542-B1E8-31306C9C6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24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4" name="Text Box 236">
              <a:extLst>
                <a:ext uri="{FF2B5EF4-FFF2-40B4-BE49-F238E27FC236}">
                  <a16:creationId xmlns:a16="http://schemas.microsoft.com/office/drawing/2014/main" id="{7D370DD2-D94F-3848-BED3-AF3F6DAA0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" y="273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5" name="Text Box 237">
              <a:extLst>
                <a:ext uri="{FF2B5EF4-FFF2-40B4-BE49-F238E27FC236}">
                  <a16:creationId xmlns:a16="http://schemas.microsoft.com/office/drawing/2014/main" id="{A07087FB-103D-0B46-89A4-A10C12C9D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4" y="297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6" name="Text Box 238">
              <a:extLst>
                <a:ext uri="{FF2B5EF4-FFF2-40B4-BE49-F238E27FC236}">
                  <a16:creationId xmlns:a16="http://schemas.microsoft.com/office/drawing/2014/main" id="{82AE6B2F-D0EE-2740-A225-9BA1D25C2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7" name="Text Box 239">
              <a:extLst>
                <a:ext uri="{FF2B5EF4-FFF2-40B4-BE49-F238E27FC236}">
                  <a16:creationId xmlns:a16="http://schemas.microsoft.com/office/drawing/2014/main" id="{108E3446-2326-594B-9851-11A621D05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  <p:sp>
          <p:nvSpPr>
            <p:cNvPr id="46168" name="Text Box 240">
              <a:extLst>
                <a:ext uri="{FF2B5EF4-FFF2-40B4-BE49-F238E27FC236}">
                  <a16:creationId xmlns:a16="http://schemas.microsoft.com/office/drawing/2014/main" id="{393D0D5D-C516-2A4B-ADB1-0CE9C4D66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" y="3888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13</a:t>
              </a:r>
            </a:p>
          </p:txBody>
        </p:sp>
      </p:grpSp>
      <p:grpSp>
        <p:nvGrpSpPr>
          <p:cNvPr id="387319" name="Group 247">
            <a:extLst>
              <a:ext uri="{FF2B5EF4-FFF2-40B4-BE49-F238E27FC236}">
                <a16:creationId xmlns:a16="http://schemas.microsoft.com/office/drawing/2014/main" id="{9D7C24F9-BB45-CC4B-A4DB-E22B43231040}"/>
              </a:ext>
            </a:extLst>
          </p:cNvPr>
          <p:cNvGrpSpPr>
            <a:grpSpLocks/>
          </p:cNvGrpSpPr>
          <p:nvPr/>
        </p:nvGrpSpPr>
        <p:grpSpPr bwMode="auto">
          <a:xfrm>
            <a:off x="2762250" y="3276600"/>
            <a:ext cx="2409825" cy="3357563"/>
            <a:chOff x="1740" y="2064"/>
            <a:chExt cx="1518" cy="2115"/>
          </a:xfrm>
        </p:grpSpPr>
        <p:sp>
          <p:nvSpPr>
            <p:cNvPr id="46156" name="Text Box 242">
              <a:extLst>
                <a:ext uri="{FF2B5EF4-FFF2-40B4-BE49-F238E27FC236}">
                  <a16:creationId xmlns:a16="http://schemas.microsoft.com/office/drawing/2014/main" id="{501C5BC7-69F3-5B41-BB4C-404D711DA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0" y="3888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14</a:t>
              </a:r>
            </a:p>
          </p:txBody>
        </p:sp>
        <p:sp>
          <p:nvSpPr>
            <p:cNvPr id="46157" name="Text Box 243">
              <a:extLst>
                <a:ext uri="{FF2B5EF4-FFF2-40B4-BE49-F238E27FC236}">
                  <a16:creationId xmlns:a16="http://schemas.microsoft.com/office/drawing/2014/main" id="{ED3052CA-B1AB-5E41-A6E1-AC4BFCA6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36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14</a:t>
              </a:r>
            </a:p>
          </p:txBody>
        </p:sp>
        <p:sp>
          <p:nvSpPr>
            <p:cNvPr id="46158" name="Text Box 244">
              <a:extLst>
                <a:ext uri="{FF2B5EF4-FFF2-40B4-BE49-F238E27FC236}">
                  <a16:creationId xmlns:a16="http://schemas.microsoft.com/office/drawing/2014/main" id="{E260DEB9-1CFE-D24A-9163-B04079218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" y="345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14</a:t>
              </a:r>
            </a:p>
          </p:txBody>
        </p:sp>
        <p:sp>
          <p:nvSpPr>
            <p:cNvPr id="46159" name="Text Box 245">
              <a:extLst>
                <a:ext uri="{FF2B5EF4-FFF2-40B4-BE49-F238E27FC236}">
                  <a16:creationId xmlns:a16="http://schemas.microsoft.com/office/drawing/2014/main" id="{439DB29F-0424-DF41-B5FB-51A399A19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" y="273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14</a:t>
              </a:r>
            </a:p>
          </p:txBody>
        </p:sp>
        <p:sp>
          <p:nvSpPr>
            <p:cNvPr id="46160" name="Text Box 246">
              <a:extLst>
                <a:ext uri="{FF2B5EF4-FFF2-40B4-BE49-F238E27FC236}">
                  <a16:creationId xmlns:a16="http://schemas.microsoft.com/office/drawing/2014/main" id="{5F4ECEFA-26C2-3A40-AB14-5E0AC91A8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06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14</a:t>
              </a:r>
            </a:p>
          </p:txBody>
        </p:sp>
      </p:grpSp>
      <p:grpSp>
        <p:nvGrpSpPr>
          <p:cNvPr id="387325" name="Group 253">
            <a:extLst>
              <a:ext uri="{FF2B5EF4-FFF2-40B4-BE49-F238E27FC236}">
                <a16:creationId xmlns:a16="http://schemas.microsoft.com/office/drawing/2014/main" id="{47F44A40-F95B-1643-AA90-3B3F04DBE568}"/>
              </a:ext>
            </a:extLst>
          </p:cNvPr>
          <p:cNvGrpSpPr>
            <a:grpSpLocks/>
          </p:cNvGrpSpPr>
          <p:nvPr/>
        </p:nvGrpSpPr>
        <p:grpSpPr bwMode="auto">
          <a:xfrm>
            <a:off x="2387600" y="3276600"/>
            <a:ext cx="2016125" cy="3357563"/>
            <a:chOff x="1504" y="2064"/>
            <a:chExt cx="1270" cy="2115"/>
          </a:xfrm>
        </p:grpSpPr>
        <p:sp>
          <p:nvSpPr>
            <p:cNvPr id="46151" name="Text Box 248">
              <a:extLst>
                <a:ext uri="{FF2B5EF4-FFF2-40B4-BE49-F238E27FC236}">
                  <a16:creationId xmlns:a16="http://schemas.microsoft.com/office/drawing/2014/main" id="{811BE3F6-4408-C340-BF16-39CE2DEA1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3888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15</a:t>
              </a:r>
            </a:p>
          </p:txBody>
        </p:sp>
        <p:sp>
          <p:nvSpPr>
            <p:cNvPr id="46152" name="Text Box 249">
              <a:extLst>
                <a:ext uri="{FF2B5EF4-FFF2-40B4-BE49-F238E27FC236}">
                  <a16:creationId xmlns:a16="http://schemas.microsoft.com/office/drawing/2014/main" id="{45EB8A51-4C92-114D-9F92-FA605444D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4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15</a:t>
              </a:r>
            </a:p>
          </p:txBody>
        </p:sp>
        <p:sp>
          <p:nvSpPr>
            <p:cNvPr id="46153" name="Text Box 250">
              <a:extLst>
                <a:ext uri="{FF2B5EF4-FFF2-40B4-BE49-F238E27FC236}">
                  <a16:creationId xmlns:a16="http://schemas.microsoft.com/office/drawing/2014/main" id="{C0CA2E45-417A-E647-A9D6-626802C33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15</a:t>
              </a:r>
            </a:p>
          </p:txBody>
        </p:sp>
        <p:sp>
          <p:nvSpPr>
            <p:cNvPr id="46154" name="Text Box 251">
              <a:extLst>
                <a:ext uri="{FF2B5EF4-FFF2-40B4-BE49-F238E27FC236}">
                  <a16:creationId xmlns:a16="http://schemas.microsoft.com/office/drawing/2014/main" id="{DBC05BC6-5D02-1E46-9D46-18C467BD0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15</a:t>
              </a:r>
            </a:p>
          </p:txBody>
        </p:sp>
        <p:sp>
          <p:nvSpPr>
            <p:cNvPr id="46155" name="Text Box 252">
              <a:extLst>
                <a:ext uri="{FF2B5EF4-FFF2-40B4-BE49-F238E27FC236}">
                  <a16:creationId xmlns:a16="http://schemas.microsoft.com/office/drawing/2014/main" id="{954BB373-5C7D-8D4D-95DC-0898B20BC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15</a:t>
              </a:r>
            </a:p>
          </p:txBody>
        </p:sp>
      </p:grpSp>
      <p:grpSp>
        <p:nvGrpSpPr>
          <p:cNvPr id="387331" name="Group 259">
            <a:extLst>
              <a:ext uri="{FF2B5EF4-FFF2-40B4-BE49-F238E27FC236}">
                <a16:creationId xmlns:a16="http://schemas.microsoft.com/office/drawing/2014/main" id="{C7A676FA-8010-3C47-91A5-62C5CD62B971}"/>
              </a:ext>
            </a:extLst>
          </p:cNvPr>
          <p:cNvGrpSpPr>
            <a:grpSpLocks/>
          </p:cNvGrpSpPr>
          <p:nvPr/>
        </p:nvGrpSpPr>
        <p:grpSpPr bwMode="auto">
          <a:xfrm>
            <a:off x="2006600" y="3276600"/>
            <a:ext cx="2016125" cy="3357563"/>
            <a:chOff x="1264" y="2064"/>
            <a:chExt cx="1270" cy="2115"/>
          </a:xfrm>
        </p:grpSpPr>
        <p:sp>
          <p:nvSpPr>
            <p:cNvPr id="46146" name="Text Box 254">
              <a:extLst>
                <a:ext uri="{FF2B5EF4-FFF2-40B4-BE49-F238E27FC236}">
                  <a16:creationId xmlns:a16="http://schemas.microsoft.com/office/drawing/2014/main" id="{6E1C39C8-4DA1-FD49-9A25-70C3890B2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16</a:t>
              </a:r>
            </a:p>
          </p:txBody>
        </p:sp>
        <p:sp>
          <p:nvSpPr>
            <p:cNvPr id="46147" name="Text Box 255">
              <a:extLst>
                <a:ext uri="{FF2B5EF4-FFF2-40B4-BE49-F238E27FC236}">
                  <a16:creationId xmlns:a16="http://schemas.microsoft.com/office/drawing/2014/main" id="{B566B571-9AA9-2845-AED8-378A55B2C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16</a:t>
              </a:r>
            </a:p>
          </p:txBody>
        </p:sp>
        <p:sp>
          <p:nvSpPr>
            <p:cNvPr id="46148" name="Text Box 256">
              <a:extLst>
                <a:ext uri="{FF2B5EF4-FFF2-40B4-BE49-F238E27FC236}">
                  <a16:creationId xmlns:a16="http://schemas.microsoft.com/office/drawing/2014/main" id="{6344A330-49F8-DA41-BD27-19A290AF7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16</a:t>
              </a:r>
            </a:p>
          </p:txBody>
        </p:sp>
        <p:sp>
          <p:nvSpPr>
            <p:cNvPr id="46149" name="Text Box 257">
              <a:extLst>
                <a:ext uri="{FF2B5EF4-FFF2-40B4-BE49-F238E27FC236}">
                  <a16:creationId xmlns:a16="http://schemas.microsoft.com/office/drawing/2014/main" id="{CD627603-1679-9E47-9403-681F66C1D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16</a:t>
              </a:r>
            </a:p>
          </p:txBody>
        </p:sp>
        <p:sp>
          <p:nvSpPr>
            <p:cNvPr id="46150" name="Text Box 258">
              <a:extLst>
                <a:ext uri="{FF2B5EF4-FFF2-40B4-BE49-F238E27FC236}">
                  <a16:creationId xmlns:a16="http://schemas.microsoft.com/office/drawing/2014/main" id="{1AECA0CB-E002-BD43-84BE-6E289E24D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3888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16</a:t>
              </a:r>
            </a:p>
          </p:txBody>
        </p:sp>
      </p:grpSp>
      <p:grpSp>
        <p:nvGrpSpPr>
          <p:cNvPr id="387337" name="Group 265">
            <a:extLst>
              <a:ext uri="{FF2B5EF4-FFF2-40B4-BE49-F238E27FC236}">
                <a16:creationId xmlns:a16="http://schemas.microsoft.com/office/drawing/2014/main" id="{A35F6B09-2293-9D43-BD09-E16C907819B1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3276600"/>
            <a:ext cx="1949450" cy="3357563"/>
            <a:chOff x="1066" y="2064"/>
            <a:chExt cx="1228" cy="2115"/>
          </a:xfrm>
        </p:grpSpPr>
        <p:sp>
          <p:nvSpPr>
            <p:cNvPr id="46141" name="Text Box 260">
              <a:extLst>
                <a:ext uri="{FF2B5EF4-FFF2-40B4-BE49-F238E27FC236}">
                  <a16:creationId xmlns:a16="http://schemas.microsoft.com/office/drawing/2014/main" id="{5BF5879A-D898-D346-8B28-7EB921D6C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17</a:t>
              </a:r>
            </a:p>
          </p:txBody>
        </p:sp>
        <p:sp>
          <p:nvSpPr>
            <p:cNvPr id="46142" name="Text Box 261">
              <a:extLst>
                <a:ext uri="{FF2B5EF4-FFF2-40B4-BE49-F238E27FC236}">
                  <a16:creationId xmlns:a16="http://schemas.microsoft.com/office/drawing/2014/main" id="{C57A6BFB-2407-E047-8E5E-978C0E6B2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17</a:t>
              </a:r>
            </a:p>
          </p:txBody>
        </p:sp>
        <p:sp>
          <p:nvSpPr>
            <p:cNvPr id="46143" name="Text Box 262">
              <a:extLst>
                <a:ext uri="{FF2B5EF4-FFF2-40B4-BE49-F238E27FC236}">
                  <a16:creationId xmlns:a16="http://schemas.microsoft.com/office/drawing/2014/main" id="{A0528114-72D5-3E4A-AB0F-27244D55C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17</a:t>
              </a:r>
            </a:p>
          </p:txBody>
        </p:sp>
        <p:sp>
          <p:nvSpPr>
            <p:cNvPr id="46144" name="Text Box 263">
              <a:extLst>
                <a:ext uri="{FF2B5EF4-FFF2-40B4-BE49-F238E27FC236}">
                  <a16:creationId xmlns:a16="http://schemas.microsoft.com/office/drawing/2014/main" id="{E87E7C4B-1E92-504A-ACB7-494CCC22F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17</a:t>
              </a:r>
            </a:p>
          </p:txBody>
        </p:sp>
        <p:sp>
          <p:nvSpPr>
            <p:cNvPr id="46145" name="Text Box 264">
              <a:extLst>
                <a:ext uri="{FF2B5EF4-FFF2-40B4-BE49-F238E27FC236}">
                  <a16:creationId xmlns:a16="http://schemas.microsoft.com/office/drawing/2014/main" id="{F26A488D-21B7-AB4E-AF0E-2486D4D58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3888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17</a:t>
              </a:r>
            </a:p>
          </p:txBody>
        </p:sp>
      </p:grpSp>
      <p:grpSp>
        <p:nvGrpSpPr>
          <p:cNvPr id="387342" name="Group 270">
            <a:extLst>
              <a:ext uri="{FF2B5EF4-FFF2-40B4-BE49-F238E27FC236}">
                <a16:creationId xmlns:a16="http://schemas.microsoft.com/office/drawing/2014/main" id="{DCB195F1-6DA3-BA4B-B089-C739387AE471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3276600"/>
            <a:ext cx="1568450" cy="3052763"/>
            <a:chOff x="1066" y="2064"/>
            <a:chExt cx="988" cy="1923"/>
          </a:xfrm>
        </p:grpSpPr>
        <p:sp>
          <p:nvSpPr>
            <p:cNvPr id="46137" name="Text Box 266">
              <a:extLst>
                <a:ext uri="{FF2B5EF4-FFF2-40B4-BE49-F238E27FC236}">
                  <a16:creationId xmlns:a16="http://schemas.microsoft.com/office/drawing/2014/main" id="{855E5FD8-CF9A-634B-85AC-7F1B40F2D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18</a:t>
              </a:r>
            </a:p>
          </p:txBody>
        </p:sp>
        <p:sp>
          <p:nvSpPr>
            <p:cNvPr id="46138" name="Text Box 267">
              <a:extLst>
                <a:ext uri="{FF2B5EF4-FFF2-40B4-BE49-F238E27FC236}">
                  <a16:creationId xmlns:a16="http://schemas.microsoft.com/office/drawing/2014/main" id="{9BB0D090-C187-A245-9928-8DA0FF37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18</a:t>
              </a:r>
            </a:p>
          </p:txBody>
        </p:sp>
        <p:sp>
          <p:nvSpPr>
            <p:cNvPr id="46139" name="Text Box 268">
              <a:extLst>
                <a:ext uri="{FF2B5EF4-FFF2-40B4-BE49-F238E27FC236}">
                  <a16:creationId xmlns:a16="http://schemas.microsoft.com/office/drawing/2014/main" id="{08461412-84C1-EB4C-901B-BB73CD115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18</a:t>
              </a:r>
            </a:p>
          </p:txBody>
        </p:sp>
        <p:sp>
          <p:nvSpPr>
            <p:cNvPr id="46140" name="Text Box 269">
              <a:extLst>
                <a:ext uri="{FF2B5EF4-FFF2-40B4-BE49-F238E27FC236}">
                  <a16:creationId xmlns:a16="http://schemas.microsoft.com/office/drawing/2014/main" id="{27412725-49ED-6D4D-9656-F8061543C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36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18</a:t>
              </a:r>
            </a:p>
          </p:txBody>
        </p:sp>
      </p:grpSp>
      <p:grpSp>
        <p:nvGrpSpPr>
          <p:cNvPr id="387347" name="Group 275">
            <a:extLst>
              <a:ext uri="{FF2B5EF4-FFF2-40B4-BE49-F238E27FC236}">
                <a16:creationId xmlns:a16="http://schemas.microsoft.com/office/drawing/2014/main" id="{FEC95F99-E2BB-874E-8B0C-374D2F8944F6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3276600"/>
            <a:ext cx="1187450" cy="2671763"/>
            <a:chOff x="1066" y="2064"/>
            <a:chExt cx="748" cy="1683"/>
          </a:xfrm>
        </p:grpSpPr>
        <p:sp>
          <p:nvSpPr>
            <p:cNvPr id="46133" name="Text Box 271">
              <a:extLst>
                <a:ext uri="{FF2B5EF4-FFF2-40B4-BE49-F238E27FC236}">
                  <a16:creationId xmlns:a16="http://schemas.microsoft.com/office/drawing/2014/main" id="{0E2863F3-7BE6-0644-8F1D-C9B96B3B7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19</a:t>
              </a:r>
            </a:p>
          </p:txBody>
        </p:sp>
        <p:sp>
          <p:nvSpPr>
            <p:cNvPr id="46134" name="Text Box 272">
              <a:extLst>
                <a:ext uri="{FF2B5EF4-FFF2-40B4-BE49-F238E27FC236}">
                  <a16:creationId xmlns:a16="http://schemas.microsoft.com/office/drawing/2014/main" id="{E123098C-45A1-DF4C-9D3C-FDFCB4359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297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19</a:t>
              </a:r>
            </a:p>
          </p:txBody>
        </p:sp>
        <p:sp>
          <p:nvSpPr>
            <p:cNvPr id="46135" name="Text Box 273">
              <a:extLst>
                <a:ext uri="{FF2B5EF4-FFF2-40B4-BE49-F238E27FC236}">
                  <a16:creationId xmlns:a16="http://schemas.microsoft.com/office/drawing/2014/main" id="{BA050316-CF74-FD42-9F1D-96D5725F5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321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19</a:t>
              </a:r>
            </a:p>
          </p:txBody>
        </p:sp>
        <p:sp>
          <p:nvSpPr>
            <p:cNvPr id="46136" name="Text Box 274">
              <a:extLst>
                <a:ext uri="{FF2B5EF4-FFF2-40B4-BE49-F238E27FC236}">
                  <a16:creationId xmlns:a16="http://schemas.microsoft.com/office/drawing/2014/main" id="{887B3E30-2470-714F-AA2C-3F9104030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345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19</a:t>
              </a:r>
            </a:p>
          </p:txBody>
        </p:sp>
      </p:grpSp>
      <p:grpSp>
        <p:nvGrpSpPr>
          <p:cNvPr id="387353" name="Group 281">
            <a:extLst>
              <a:ext uri="{FF2B5EF4-FFF2-40B4-BE49-F238E27FC236}">
                <a16:creationId xmlns:a16="http://schemas.microsoft.com/office/drawing/2014/main" id="{9747C2BF-3271-1F45-BB72-9F039B818B24}"/>
              </a:ext>
            </a:extLst>
          </p:cNvPr>
          <p:cNvGrpSpPr>
            <a:grpSpLocks/>
          </p:cNvGrpSpPr>
          <p:nvPr/>
        </p:nvGrpSpPr>
        <p:grpSpPr bwMode="auto">
          <a:xfrm>
            <a:off x="1685925" y="3276600"/>
            <a:ext cx="1200150" cy="2290763"/>
            <a:chOff x="1062" y="2064"/>
            <a:chExt cx="756" cy="1443"/>
          </a:xfrm>
        </p:grpSpPr>
        <p:sp>
          <p:nvSpPr>
            <p:cNvPr id="46128" name="Text Box 276">
              <a:extLst>
                <a:ext uri="{FF2B5EF4-FFF2-40B4-BE49-F238E27FC236}">
                  <a16:creationId xmlns:a16="http://schemas.microsoft.com/office/drawing/2014/main" id="{68F9DC70-4151-954D-8778-6A926040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206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20</a:t>
              </a:r>
            </a:p>
          </p:txBody>
        </p:sp>
        <p:sp>
          <p:nvSpPr>
            <p:cNvPr id="46129" name="Text Box 277">
              <a:extLst>
                <a:ext uri="{FF2B5EF4-FFF2-40B4-BE49-F238E27FC236}">
                  <a16:creationId xmlns:a16="http://schemas.microsoft.com/office/drawing/2014/main" id="{FF11D22D-6870-6440-B504-27E829A33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230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20</a:t>
              </a:r>
            </a:p>
          </p:txBody>
        </p:sp>
        <p:sp>
          <p:nvSpPr>
            <p:cNvPr id="46130" name="Text Box 278">
              <a:extLst>
                <a:ext uri="{FF2B5EF4-FFF2-40B4-BE49-F238E27FC236}">
                  <a16:creationId xmlns:a16="http://schemas.microsoft.com/office/drawing/2014/main" id="{63E28C32-0135-714E-96B7-407717780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273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20</a:t>
              </a:r>
            </a:p>
          </p:txBody>
        </p:sp>
        <p:sp>
          <p:nvSpPr>
            <p:cNvPr id="46131" name="Text Box 279">
              <a:extLst>
                <a:ext uri="{FF2B5EF4-FFF2-40B4-BE49-F238E27FC236}">
                  <a16:creationId xmlns:a16="http://schemas.microsoft.com/office/drawing/2014/main" id="{424F1279-327A-294B-9323-BC67A026A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297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20</a:t>
              </a:r>
            </a:p>
          </p:txBody>
        </p:sp>
        <p:sp>
          <p:nvSpPr>
            <p:cNvPr id="46132" name="Text Box 280">
              <a:extLst>
                <a:ext uri="{FF2B5EF4-FFF2-40B4-BE49-F238E27FC236}">
                  <a16:creationId xmlns:a16="http://schemas.microsoft.com/office/drawing/2014/main" id="{7959EB17-7333-274B-B805-6C83050D1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2" y="321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20</a:t>
              </a:r>
            </a:p>
          </p:txBody>
        </p:sp>
      </p:grpSp>
      <p:grpSp>
        <p:nvGrpSpPr>
          <p:cNvPr id="387359" name="Group 287">
            <a:extLst>
              <a:ext uri="{FF2B5EF4-FFF2-40B4-BE49-F238E27FC236}">
                <a16:creationId xmlns:a16="http://schemas.microsoft.com/office/drawing/2014/main" id="{D400D5B9-FFB5-EC47-B550-706010CD4A62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3276600"/>
            <a:ext cx="1177925" cy="1909763"/>
            <a:chOff x="1072" y="2064"/>
            <a:chExt cx="742" cy="1203"/>
          </a:xfrm>
        </p:grpSpPr>
        <p:sp>
          <p:nvSpPr>
            <p:cNvPr id="46123" name="Text Box 282">
              <a:extLst>
                <a:ext uri="{FF2B5EF4-FFF2-40B4-BE49-F238E27FC236}">
                  <a16:creationId xmlns:a16="http://schemas.microsoft.com/office/drawing/2014/main" id="{DB45FAEE-6BBB-A54B-B479-5703C203D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2" y="206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21</a:t>
              </a:r>
            </a:p>
          </p:txBody>
        </p:sp>
        <p:sp>
          <p:nvSpPr>
            <p:cNvPr id="46124" name="Text Box 283">
              <a:extLst>
                <a:ext uri="{FF2B5EF4-FFF2-40B4-BE49-F238E27FC236}">
                  <a16:creationId xmlns:a16="http://schemas.microsoft.com/office/drawing/2014/main" id="{F0C2D347-4779-3C4C-93D0-73280017D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" y="2304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21</a:t>
              </a:r>
            </a:p>
          </p:txBody>
        </p:sp>
        <p:sp>
          <p:nvSpPr>
            <p:cNvPr id="46125" name="Text Box 284">
              <a:extLst>
                <a:ext uri="{FF2B5EF4-FFF2-40B4-BE49-F238E27FC236}">
                  <a16:creationId xmlns:a16="http://schemas.microsoft.com/office/drawing/2014/main" id="{B43A83D6-2CE8-1F48-BD4C-553124238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" y="249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21</a:t>
              </a:r>
            </a:p>
          </p:txBody>
        </p:sp>
        <p:sp>
          <p:nvSpPr>
            <p:cNvPr id="46126" name="Text Box 285">
              <a:extLst>
                <a:ext uri="{FF2B5EF4-FFF2-40B4-BE49-F238E27FC236}">
                  <a16:creationId xmlns:a16="http://schemas.microsoft.com/office/drawing/2014/main" id="{53A947A0-BADA-7F49-9333-FA44E9F43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73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21</a:t>
              </a:r>
            </a:p>
          </p:txBody>
        </p:sp>
        <p:sp>
          <p:nvSpPr>
            <p:cNvPr id="46127" name="Text Box 286">
              <a:extLst>
                <a:ext uri="{FF2B5EF4-FFF2-40B4-BE49-F238E27FC236}">
                  <a16:creationId xmlns:a16="http://schemas.microsoft.com/office/drawing/2014/main" id="{3491CB65-166F-1840-A203-F8D080C5F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2" y="2976"/>
              <a:ext cx="3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21</a:t>
              </a:r>
            </a:p>
          </p:txBody>
        </p:sp>
      </p:grpSp>
      <p:grpSp>
        <p:nvGrpSpPr>
          <p:cNvPr id="387364" name="Group 292">
            <a:extLst>
              <a:ext uri="{FF2B5EF4-FFF2-40B4-BE49-F238E27FC236}">
                <a16:creationId xmlns:a16="http://schemas.microsoft.com/office/drawing/2014/main" id="{2D131E9B-5547-C94C-8F6F-1230575AED6D}"/>
              </a:ext>
            </a:extLst>
          </p:cNvPr>
          <p:cNvGrpSpPr>
            <a:grpSpLocks/>
          </p:cNvGrpSpPr>
          <p:nvPr/>
        </p:nvGrpSpPr>
        <p:grpSpPr bwMode="auto">
          <a:xfrm>
            <a:off x="1685925" y="3657600"/>
            <a:ext cx="1581150" cy="1147763"/>
            <a:chOff x="1062" y="2304"/>
            <a:chExt cx="996" cy="723"/>
          </a:xfrm>
        </p:grpSpPr>
        <p:sp>
          <p:nvSpPr>
            <p:cNvPr id="46119" name="Text Box 288">
              <a:extLst>
                <a:ext uri="{FF2B5EF4-FFF2-40B4-BE49-F238E27FC236}">
                  <a16:creationId xmlns:a16="http://schemas.microsoft.com/office/drawing/2014/main" id="{16109F31-06DB-0741-A553-AC2FE1C5C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2" y="2304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22</a:t>
              </a:r>
            </a:p>
          </p:txBody>
        </p:sp>
        <p:sp>
          <p:nvSpPr>
            <p:cNvPr id="46120" name="Text Box 289">
              <a:extLst>
                <a:ext uri="{FF2B5EF4-FFF2-40B4-BE49-F238E27FC236}">
                  <a16:creationId xmlns:a16="http://schemas.microsoft.com/office/drawing/2014/main" id="{74E143A9-95E8-894E-B5A1-D999CEA66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24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22</a:t>
              </a:r>
            </a:p>
          </p:txBody>
        </p:sp>
        <p:sp>
          <p:nvSpPr>
            <p:cNvPr id="46121" name="Text Box 290">
              <a:extLst>
                <a:ext uri="{FF2B5EF4-FFF2-40B4-BE49-F238E27FC236}">
                  <a16:creationId xmlns:a16="http://schemas.microsoft.com/office/drawing/2014/main" id="{5169AD6B-2678-9340-970D-8CFCA6F13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0" y="249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22</a:t>
              </a:r>
            </a:p>
          </p:txBody>
        </p:sp>
        <p:sp>
          <p:nvSpPr>
            <p:cNvPr id="46122" name="Text Box 291">
              <a:extLst>
                <a:ext uri="{FF2B5EF4-FFF2-40B4-BE49-F238E27FC236}">
                  <a16:creationId xmlns:a16="http://schemas.microsoft.com/office/drawing/2014/main" id="{BDBED9E6-374C-F845-A2F9-40348F72B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2" y="2736"/>
              <a:ext cx="3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itchFamily="2" charset="2"/>
                </a:rPr>
                <a:t>22</a:t>
              </a:r>
            </a:p>
          </p:txBody>
        </p:sp>
      </p:grpSp>
      <p:sp>
        <p:nvSpPr>
          <p:cNvPr id="387365" name="Text Box 293">
            <a:extLst>
              <a:ext uri="{FF2B5EF4-FFF2-40B4-BE49-F238E27FC236}">
                <a16:creationId xmlns:a16="http://schemas.microsoft.com/office/drawing/2014/main" id="{6A11FDB7-5FE3-3E45-A4EA-FE3E2A720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9624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Symbol" pitchFamily="2" charset="2"/>
              </a:rPr>
              <a:t>23</a:t>
            </a:r>
          </a:p>
        </p:txBody>
      </p:sp>
      <p:grpSp>
        <p:nvGrpSpPr>
          <p:cNvPr id="387372" name="Group 300">
            <a:extLst>
              <a:ext uri="{FF2B5EF4-FFF2-40B4-BE49-F238E27FC236}">
                <a16:creationId xmlns:a16="http://schemas.microsoft.com/office/drawing/2014/main" id="{8457331D-5403-E049-9201-ED6FD5ACAB51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505200"/>
            <a:ext cx="5486400" cy="2209800"/>
            <a:chOff x="1392" y="2208"/>
            <a:chExt cx="3456" cy="1392"/>
          </a:xfrm>
        </p:grpSpPr>
        <p:sp>
          <p:nvSpPr>
            <p:cNvPr id="46115" name="Line 296">
              <a:extLst>
                <a:ext uri="{FF2B5EF4-FFF2-40B4-BE49-F238E27FC236}">
                  <a16:creationId xmlns:a16="http://schemas.microsoft.com/office/drawing/2014/main" id="{8C6A500D-3B32-C547-99FE-3AA1C8D3F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640"/>
              <a:ext cx="288" cy="0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6" name="Line 297">
              <a:extLst>
                <a:ext uri="{FF2B5EF4-FFF2-40B4-BE49-F238E27FC236}">
                  <a16:creationId xmlns:a16="http://schemas.microsoft.com/office/drawing/2014/main" id="{2F6114A2-F92B-E84E-A54D-E6190F62D9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208"/>
              <a:ext cx="0" cy="432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Line 298">
              <a:extLst>
                <a:ext uri="{FF2B5EF4-FFF2-40B4-BE49-F238E27FC236}">
                  <a16:creationId xmlns:a16="http://schemas.microsoft.com/office/drawing/2014/main" id="{BA866FDC-0C22-8841-8F28-E59CE05662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208"/>
              <a:ext cx="3168" cy="0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Line 299">
              <a:extLst>
                <a:ext uri="{FF2B5EF4-FFF2-40B4-BE49-F238E27FC236}">
                  <a16:creationId xmlns:a16="http://schemas.microsoft.com/office/drawing/2014/main" id="{FF5C82ED-4461-CA4B-BE9B-ADFD6A0B8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2208"/>
              <a:ext cx="0" cy="1392"/>
            </a:xfrm>
            <a:prstGeom prst="line">
              <a:avLst/>
            </a:prstGeom>
            <a:noFill/>
            <a:ln w="5715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157" grpId="0" autoUpdateAnimBg="0"/>
      <p:bldP spid="387228" grpId="0" autoUpdateAnimBg="0"/>
      <p:bldP spid="387229" grpId="0" autoUpdateAnimBg="0"/>
      <p:bldP spid="387232" grpId="0" autoUpdateAnimBg="0"/>
      <p:bldP spid="387243" grpId="0" autoUpdateAnimBg="0"/>
      <p:bldP spid="38736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Date Placeholder 3">
            <a:extLst>
              <a:ext uri="{FF2B5EF4-FFF2-40B4-BE49-F238E27FC236}">
                <a16:creationId xmlns:a16="http://schemas.microsoft.com/office/drawing/2014/main" id="{D63E3ECD-6A79-EC4F-86A4-B187C003D0F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F31AC07F-20D4-BC48-B749-2CD966640A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803483-F645-5A4E-9D66-C3BD35EEAEE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/>
          </a:p>
        </p:txBody>
      </p:sp>
      <p:sp>
        <p:nvSpPr>
          <p:cNvPr id="389122" name="Rectangle 2">
            <a:extLst>
              <a:ext uri="{FF2B5EF4-FFF2-40B4-BE49-F238E27FC236}">
                <a16:creationId xmlns:a16="http://schemas.microsoft.com/office/drawing/2014/main" id="{D7598D27-F5DE-8D4A-9700-1FEA1AC40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391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Manhattan Distance Potential</a:t>
            </a:r>
          </a:p>
        </p:txBody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F0DFAB1D-3E22-8D49-B8DD-DC21341F9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Easy to compute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Complete to the resolution of the grid (i.e. if the path is at least 2</a:t>
            </a:r>
            <a:r>
              <a:rPr lang="en-US" sz="2400">
                <a:sym typeface="Symbol" charset="0"/>
              </a:rPr>
              <a:t>2 cells wide)</a:t>
            </a: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All paths are correct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Optimal in terms of Manhattan distance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Paths are not unique and contain many turns</a:t>
            </a:r>
          </a:p>
          <a:p>
            <a:pPr lvl="2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000"/>
              <a:t>Often path is select to minimizing the number of turns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Paths move arbitrarily close to obstacles</a:t>
            </a:r>
          </a:p>
        </p:txBody>
      </p:sp>
      <p:graphicFrame>
        <p:nvGraphicFramePr>
          <p:cNvPr id="48133" name="Object 4">
            <a:extLst>
              <a:ext uri="{FF2B5EF4-FFF2-40B4-BE49-F238E27FC236}">
                <a16:creationId xmlns:a16="http://schemas.microsoft.com/office/drawing/2014/main" id="{242497D2-CE08-4447-8501-0A26DEE27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Date Placeholder 3">
            <a:extLst>
              <a:ext uri="{FF2B5EF4-FFF2-40B4-BE49-F238E27FC236}">
                <a16:creationId xmlns:a16="http://schemas.microsoft.com/office/drawing/2014/main" id="{3ACB2B23-8011-AD41-8602-8EDDF065A10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8EB7B9F1-62B1-5448-9565-D62C58E6C0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1940EC-F155-934E-AC69-CFFFC153366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/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71E68B8D-0845-DD4E-B784-EF47540E5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Harmonic Functions</a:t>
            </a:r>
          </a:p>
        </p:txBody>
      </p:sp>
      <p:sp>
        <p:nvSpPr>
          <p:cNvPr id="391171" name="Rectangle 3">
            <a:extLst>
              <a:ext uri="{FF2B5EF4-FFF2-40B4-BE49-F238E27FC236}">
                <a16:creationId xmlns:a16="http://schemas.microsoft.com/office/drawing/2014/main" id="{536D2F78-F147-1546-8101-50D6B70CB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Harmonic functions are functions with the property that the sum of second derivatives (curvature) is always 0 ( </a:t>
            </a:r>
            <a:r>
              <a:rPr lang="en-US" sz="3600" i="1">
                <a:cs typeface="+mn-cs"/>
                <a:sym typeface="Symbol" charset="0"/>
              </a:rPr>
              <a:t></a:t>
            </a:r>
            <a:r>
              <a:rPr lang="en-US" sz="2800" i="1">
                <a:cs typeface="+mn-cs"/>
                <a:sym typeface="Symbol" charset="0"/>
              </a:rPr>
              <a:t></a:t>
            </a:r>
            <a:r>
              <a:rPr lang="en-US" sz="2800" i="1" baseline="30000">
                <a:cs typeface="+mn-cs"/>
                <a:sym typeface="Symbol" charset="0"/>
              </a:rPr>
              <a:t>2</a:t>
            </a:r>
            <a:r>
              <a:rPr lang="en-US" sz="2800" i="1">
                <a:cs typeface="+mn-cs"/>
                <a:sym typeface="Symbol" charset="0"/>
              </a:rPr>
              <a:t>U(q) = 0 </a:t>
            </a:r>
            <a:r>
              <a:rPr lang="en-US" sz="2800">
                <a:cs typeface="+mn-cs"/>
                <a:sym typeface="Symbol" charset="0"/>
              </a:rPr>
              <a:t>)</a:t>
            </a:r>
            <a:endParaRPr lang="en-US" sz="2800" i="1">
              <a:cs typeface="+mn-cs"/>
              <a:sym typeface="Symbol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>
                <a:sym typeface="Symbol" charset="0"/>
              </a:rPr>
              <a:t>No local extrema except for platoes (if the potential increases in one direction then there has to be another direction in which it decreases) </a:t>
            </a:r>
            <a:endParaRPr lang="en-US" sz="2400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Describe natural flow phenomena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Deformation of a rubber sheet when goal is pulled down and obstacles are raised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Flow of liquid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None/>
              <a:defRPr/>
            </a:pP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400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 sz="2800">
              <a:cs typeface="+mn-cs"/>
            </a:endParaRPr>
          </a:p>
        </p:txBody>
      </p:sp>
      <p:graphicFrame>
        <p:nvGraphicFramePr>
          <p:cNvPr id="50181" name="Object 4">
            <a:extLst>
              <a:ext uri="{FF2B5EF4-FFF2-40B4-BE49-F238E27FC236}">
                <a16:creationId xmlns:a16="http://schemas.microsoft.com/office/drawing/2014/main" id="{2D39D74C-B03D-C549-A10F-344815E47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Date Placeholder 3">
            <a:extLst>
              <a:ext uri="{FF2B5EF4-FFF2-40B4-BE49-F238E27FC236}">
                <a16:creationId xmlns:a16="http://schemas.microsoft.com/office/drawing/2014/main" id="{F959A3BA-DCAE-2C42-B0F9-8607804720D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996B155D-A384-ED46-B968-15C55FED3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6B7664-B345-7743-B8AD-9192ABF10F7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F75A76A9-7BE9-194C-B363-30630A93B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Harmonic Functions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D77FC42-7F8E-264B-87E7-370AB9B97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800"/>
              <a:t>Harmonic function can not be computed analytically but rather has to be determined using relaxation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Discretize the workspace into a regular grid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Fix the potential for goal cells at </a:t>
            </a:r>
            <a:r>
              <a:rPr lang="en-US" altLang="en-US" sz="2400" i="1"/>
              <a:t>U(q) = 0.0 </a:t>
            </a:r>
            <a:r>
              <a:rPr lang="en-US" altLang="en-US" sz="2400"/>
              <a:t>and for obstacle cells at </a:t>
            </a:r>
            <a:r>
              <a:rPr lang="en-US" altLang="en-US" sz="2400" i="1"/>
              <a:t>U(q) = 1.0 </a:t>
            </a:r>
            <a:endParaRPr lang="en-US" altLang="en-US" sz="240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Iterate over all cells, updating value according to 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000" i="1"/>
              <a:t>U(q) = U(q) + </a:t>
            </a:r>
            <a:r>
              <a:rPr lang="en-US" altLang="en-US" sz="2000" i="1">
                <a:sym typeface="Symbol" pitchFamily="2" charset="2"/>
              </a:rPr>
              <a:t> (</a:t>
            </a:r>
            <a:r>
              <a:rPr lang="en-US" altLang="en-US" sz="2000" i="1"/>
              <a:t>1/k </a:t>
            </a:r>
            <a:r>
              <a:rPr lang="en-US" altLang="en-US" i="1">
                <a:sym typeface="Symbol" pitchFamily="2" charset="2"/>
              </a:rPr>
              <a:t></a:t>
            </a:r>
            <a:r>
              <a:rPr lang="en-US" altLang="en-US" sz="2000" i="1" baseline="-25000">
                <a:sym typeface="Symbol" pitchFamily="2" charset="2"/>
              </a:rPr>
              <a:t>q</a:t>
            </a:r>
            <a:r>
              <a:rPr lang="ja-JP" altLang="en-US" sz="2000" i="1" baseline="-25000">
                <a:latin typeface="Symbol" pitchFamily="2" charset="2"/>
                <a:sym typeface="Symbol" pitchFamily="2" charset="2"/>
              </a:rPr>
              <a:t>’</a:t>
            </a:r>
            <a:r>
              <a:rPr lang="en-US" altLang="ja-JP" sz="2000" i="1" baseline="-25000">
                <a:sym typeface="Symbol" pitchFamily="2" charset="2"/>
              </a:rPr>
              <a:t> neighbor of q</a:t>
            </a:r>
            <a:r>
              <a:rPr lang="en-US" altLang="ja-JP" sz="2000" i="1">
                <a:sym typeface="Symbol" pitchFamily="2" charset="2"/>
              </a:rPr>
              <a:t> U(q</a:t>
            </a:r>
            <a:r>
              <a:rPr lang="ja-JP" altLang="en-US" sz="2000" i="1">
                <a:latin typeface="Symbol" pitchFamily="2" charset="2"/>
                <a:sym typeface="Symbol" pitchFamily="2" charset="2"/>
              </a:rPr>
              <a:t>’</a:t>
            </a:r>
            <a:r>
              <a:rPr lang="en-US" altLang="ja-JP" sz="2000" i="1">
                <a:sym typeface="Symbol" pitchFamily="2" charset="2"/>
              </a:rPr>
              <a:t>) – U(q)), k = |q</a:t>
            </a:r>
            <a:r>
              <a:rPr lang="ja-JP" altLang="en-US" sz="2000" i="1">
                <a:latin typeface="Symbol" pitchFamily="2" charset="2"/>
                <a:sym typeface="Symbol" pitchFamily="2" charset="2"/>
              </a:rPr>
              <a:t>’</a:t>
            </a:r>
            <a:r>
              <a:rPr lang="en-US" altLang="ja-JP" sz="2000" i="1">
                <a:sym typeface="Symbol" pitchFamily="2" charset="2"/>
              </a:rPr>
              <a:t>|, 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000" i="1">
                <a:sym typeface="Symbol" pitchFamily="2" charset="2"/>
              </a:rPr>
              <a:t>  1.0 </a:t>
            </a:r>
            <a:r>
              <a:rPr lang="en-US" altLang="en-US" sz="2000">
                <a:sym typeface="Symbol" pitchFamily="2" charset="2"/>
              </a:rPr>
              <a:t>(too large a number will make the relaxation fail)</a:t>
            </a:r>
            <a:endParaRPr lang="en-US" altLang="en-US" sz="2000"/>
          </a:p>
          <a:p>
            <a:pPr lvl="1" eaLnBrk="1" hangingPunct="1">
              <a:lnSpc>
                <a:spcPct val="110000"/>
              </a:lnSpc>
            </a:pPr>
            <a:endParaRPr lang="en-US" altLang="en-US" sz="2400"/>
          </a:p>
          <a:p>
            <a:pPr eaLnBrk="1" hangingPunct="1">
              <a:lnSpc>
                <a:spcPct val="110000"/>
              </a:lnSpc>
            </a:pPr>
            <a:endParaRPr lang="en-US" altLang="en-US" sz="2800"/>
          </a:p>
        </p:txBody>
      </p:sp>
      <p:graphicFrame>
        <p:nvGraphicFramePr>
          <p:cNvPr id="52229" name="Object 4">
            <a:extLst>
              <a:ext uri="{FF2B5EF4-FFF2-40B4-BE49-F238E27FC236}">
                <a16:creationId xmlns:a16="http://schemas.microsoft.com/office/drawing/2014/main" id="{56752080-4C8A-364E-98CE-6C62DF0974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161965E8-147F-194E-ABCF-63D32D16038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D15581F2-C2E6-5F4E-8FA6-9C77D2FDEB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D216FF-976D-4B44-97AC-6902DE61D30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07A5E13B-31D6-4048-8F17-23F8E9A81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6629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Global vs. Local Path Planning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90B3452-177A-5D47-A1EF-AE619B836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0574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Global Path planning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The path planner computes the complete path before providing a solution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Local Path planning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The path planner only provides the next step on a possible path.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No complete path is calculated prior to initiation of robot movement.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Roadmap and Cell Decomposition are global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Date Placeholder 3">
            <a:extLst>
              <a:ext uri="{FF2B5EF4-FFF2-40B4-BE49-F238E27FC236}">
                <a16:creationId xmlns:a16="http://schemas.microsoft.com/office/drawing/2014/main" id="{342897B8-F4B7-B641-A997-DBAB7E35C9A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4274" name="Slide Number Placeholder 5">
            <a:extLst>
              <a:ext uri="{FF2B5EF4-FFF2-40B4-BE49-F238E27FC236}">
                <a16:creationId xmlns:a16="http://schemas.microsoft.com/office/drawing/2014/main" id="{AE98ED1C-F31F-B146-B376-D92B4C85A2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DD49D1-F730-2841-BE9C-FC3669943F5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/>
          </a:p>
        </p:txBody>
      </p:sp>
      <p:sp>
        <p:nvSpPr>
          <p:cNvPr id="399362" name="Rectangle 2">
            <a:extLst>
              <a:ext uri="{FF2B5EF4-FFF2-40B4-BE49-F238E27FC236}">
                <a16:creationId xmlns:a16="http://schemas.microsoft.com/office/drawing/2014/main" id="{6AA548B6-6B27-D842-833D-D69FEC2C5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391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Harmonic Potential</a:t>
            </a:r>
          </a:p>
        </p:txBody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7AED5394-9078-0049-A7FE-099F079D2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Complete to the resolution of the grid (i.e. if the path is at least 2</a:t>
            </a:r>
            <a:r>
              <a:rPr lang="en-US" sz="2400">
                <a:sym typeface="Symbol" charset="0"/>
              </a:rPr>
              <a:t>2 cells wide)</a:t>
            </a:r>
            <a:endParaRPr lang="en-US" sz="2400"/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All paths are correct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Optimal in terms of the likelihood to collide with an object when deviating randomly from the path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Smooth paths when using interpolation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More complex to compute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Paths move arbitrarily close to obstacles</a:t>
            </a:r>
          </a:p>
        </p:txBody>
      </p:sp>
      <p:graphicFrame>
        <p:nvGraphicFramePr>
          <p:cNvPr id="54277" name="Object 4">
            <a:extLst>
              <a:ext uri="{FF2B5EF4-FFF2-40B4-BE49-F238E27FC236}">
                <a16:creationId xmlns:a16="http://schemas.microsoft.com/office/drawing/2014/main" id="{AAD5D94C-5075-7945-8BB2-5FD78CC8B0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Date Placeholder 3">
            <a:extLst>
              <a:ext uri="{FF2B5EF4-FFF2-40B4-BE49-F238E27FC236}">
                <a16:creationId xmlns:a16="http://schemas.microsoft.com/office/drawing/2014/main" id="{EC21D8EE-B45D-664B-BAC2-A3112358854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94E00040-710E-BE4F-8D15-345D088EE0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4EF0CB-31F5-C540-BF97-BD03D481240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/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id="{E7885317-7B28-2A43-8A3D-77D481823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6200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100">
                <a:cs typeface="+mj-cs"/>
              </a:rPr>
              <a:t>Potential Function Path Planning</a:t>
            </a:r>
          </a:p>
        </p:txBody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35473D26-D9E4-1840-B133-E1712E8E8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Does not require </a:t>
            </a:r>
            <a:r>
              <a:rPr lang="en-US" sz="2400" dirty="0" err="1"/>
              <a:t>replanning</a:t>
            </a:r>
            <a:r>
              <a:rPr lang="en-US" sz="2400" dirty="0"/>
              <a:t> to address deviations from the path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Easier to expand to higher dimensional configuration spaces than roadmap approaches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When using navigation functions, the availability of a path is known before movement starts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Simple local potentials often have local extrema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Navigation functions are often more complex</a:t>
            </a:r>
          </a:p>
        </p:txBody>
      </p:sp>
      <p:graphicFrame>
        <p:nvGraphicFramePr>
          <p:cNvPr id="56325" name="Object 4">
            <a:extLst>
              <a:ext uri="{FF2B5EF4-FFF2-40B4-BE49-F238E27FC236}">
                <a16:creationId xmlns:a16="http://schemas.microsoft.com/office/drawing/2014/main" id="{54354DC5-CEE0-594C-995C-46D2F77448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Date Placeholder 3">
            <a:extLst>
              <a:ext uri="{FF2B5EF4-FFF2-40B4-BE49-F238E27FC236}">
                <a16:creationId xmlns:a16="http://schemas.microsoft.com/office/drawing/2014/main" id="{741FEFF2-9E67-9241-A590-8180C6F3D05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0125316A-8554-2C4B-952C-B4C14A39A1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CBBF64-DBBE-514C-B1C2-D415E7EEED3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/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id="{AF550C2B-0E28-2848-AD5C-0FF773E91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Autonomous Robots</a:t>
            </a:r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A197A02C-AE6E-6B40-BCE6-E81D577D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046912" cy="2779713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  <a:defRPr/>
            </a:pPr>
            <a:r>
              <a:rPr lang="en-US" sz="3600">
                <a:cs typeface="+mn-cs"/>
              </a:rPr>
              <a:t>Robot Path Planning: </a:t>
            </a:r>
          </a:p>
          <a:p>
            <a:pPr algn="ctr" eaLnBrk="1" hangingPunct="1">
              <a:buFont typeface="Wingdings" charset="0"/>
              <a:buNone/>
              <a:defRPr/>
            </a:pPr>
            <a:r>
              <a:rPr lang="en-US" sz="3600">
                <a:cs typeface="+mn-cs"/>
              </a:rPr>
              <a:t>Non-Holonomic Path Planning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Date Placeholder 3">
            <a:extLst>
              <a:ext uri="{FF2B5EF4-FFF2-40B4-BE49-F238E27FC236}">
                <a16:creationId xmlns:a16="http://schemas.microsoft.com/office/drawing/2014/main" id="{ADC9B7EE-7719-694E-AC46-8E6E1BD797C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526A1692-111F-6744-B73E-654B9BEA22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C153EF-DEC0-E64D-8FF4-CEA5F6A09DC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B3EF99E6-B851-CF44-989D-1F1905685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467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Non-Holonomic Path Planning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BE000ED9-EC5D-004A-AA59-8D9A41246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Non-holonomic robots impose additional constraints on the path and thus do not fall into the basic path planning problem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Unicycle style robot can only move forward and turn (but not move sideways)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Bicycle type robot can only move along an arc)</a:t>
            </a:r>
          </a:p>
        </p:txBody>
      </p:sp>
      <p:graphicFrame>
        <p:nvGraphicFramePr>
          <p:cNvPr id="60421" name="Object 4">
            <a:extLst>
              <a:ext uri="{FF2B5EF4-FFF2-40B4-BE49-F238E27FC236}">
                <a16:creationId xmlns:a16="http://schemas.microsoft.com/office/drawing/2014/main" id="{464AFB18-3461-EB4A-BF9E-50DD840C12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Date Placeholder 3">
            <a:extLst>
              <a:ext uri="{FF2B5EF4-FFF2-40B4-BE49-F238E27FC236}">
                <a16:creationId xmlns:a16="http://schemas.microsoft.com/office/drawing/2014/main" id="{0A5EABC7-05BF-A445-AE82-F73A429BBC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62466" name="Slide Number Placeholder 5">
            <a:extLst>
              <a:ext uri="{FF2B5EF4-FFF2-40B4-BE49-F238E27FC236}">
                <a16:creationId xmlns:a16="http://schemas.microsoft.com/office/drawing/2014/main" id="{B0F78C72-9972-5740-B7DD-E9C1B52EE1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9D292B-7A37-564C-8DA7-79CE1CBB19A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/>
          </a:p>
        </p:txBody>
      </p:sp>
      <p:sp>
        <p:nvSpPr>
          <p:cNvPr id="407554" name="Rectangle 2">
            <a:extLst>
              <a:ext uri="{FF2B5EF4-FFF2-40B4-BE49-F238E27FC236}">
                <a16:creationId xmlns:a16="http://schemas.microsoft.com/office/drawing/2014/main" id="{3A0B1D47-DA78-6447-9AF6-5916446B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467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Potential-Field Path Planning for Non-Holonomic Robots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3791F73-17B5-C74C-B3D6-04ABDA084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800"/>
              <a:t>Path planning in the robot</a:t>
            </a:r>
            <a:r>
              <a:rPr lang="ja-JP" altLang="en-US" sz="2800">
                <a:latin typeface="Symbol" pitchFamily="2" charset="2"/>
              </a:rPr>
              <a:t>’</a:t>
            </a:r>
            <a:r>
              <a:rPr lang="en-US" altLang="ja-JP" sz="2800"/>
              <a:t>s configuration space. Non-holonomic constraints are encoded into the potential function 	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Connectivity of discretized representation is changed to only allow connections for configurations that can be directly reached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Configurations that lead to collisions (either with obstacles or within the structure itself) are labeled obstacle cells</a:t>
            </a:r>
          </a:p>
        </p:txBody>
      </p:sp>
      <p:graphicFrame>
        <p:nvGraphicFramePr>
          <p:cNvPr id="62469" name="Object 4">
            <a:extLst>
              <a:ext uri="{FF2B5EF4-FFF2-40B4-BE49-F238E27FC236}">
                <a16:creationId xmlns:a16="http://schemas.microsoft.com/office/drawing/2014/main" id="{2BD2CF30-A682-5E49-9462-FAD108883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Date Placeholder 3">
            <a:extLst>
              <a:ext uri="{FF2B5EF4-FFF2-40B4-BE49-F238E27FC236}">
                <a16:creationId xmlns:a16="http://schemas.microsoft.com/office/drawing/2014/main" id="{F19340D6-911E-3F4B-A683-9AC6116D2B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64514" name="Slide Number Placeholder 5">
            <a:extLst>
              <a:ext uri="{FF2B5EF4-FFF2-40B4-BE49-F238E27FC236}">
                <a16:creationId xmlns:a16="http://schemas.microsoft.com/office/drawing/2014/main" id="{4906320B-7DA8-7E4C-8B41-67B4A94C3D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13C8CB-AC23-0A4B-86D4-ED2F2634A15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D5CD9D34-2C8A-664C-8D32-FF5752527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467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Unicycle Type Robot Using Manhattan Distance</a:t>
            </a:r>
          </a:p>
        </p:txBody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id="{1047A9C4-A321-4B42-815B-76AE85697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3D configuration space (</a:t>
            </a:r>
            <a:r>
              <a:rPr lang="en-US" i="1">
                <a:cs typeface="+mn-cs"/>
              </a:rPr>
              <a:t>x,y,</a:t>
            </a:r>
            <a:r>
              <a:rPr lang="en-US" i="1">
                <a:cs typeface="+mn-cs"/>
                <a:sym typeface="Symbol" charset="0"/>
              </a:rPr>
              <a:t></a:t>
            </a:r>
            <a:r>
              <a:rPr lang="en-US">
                <a:cs typeface="+mn-cs"/>
                <a:sym typeface="Symbol" charset="0"/>
              </a:rPr>
              <a:t>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Workspace discretized along all 3 dimensions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Connectivity for Manhattan Distance only along movement direction and in orientation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</p:txBody>
      </p:sp>
      <p:graphicFrame>
        <p:nvGraphicFramePr>
          <p:cNvPr id="64517" name="Object 4">
            <a:extLst>
              <a:ext uri="{FF2B5EF4-FFF2-40B4-BE49-F238E27FC236}">
                <a16:creationId xmlns:a16="http://schemas.microsoft.com/office/drawing/2014/main" id="{072EB5BA-6916-E246-9FD6-B0E2A37F60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Date Placeholder 3">
            <a:extLst>
              <a:ext uri="{FF2B5EF4-FFF2-40B4-BE49-F238E27FC236}">
                <a16:creationId xmlns:a16="http://schemas.microsoft.com/office/drawing/2014/main" id="{30265A66-7EA3-A344-9FC3-BABED9796E6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66562" name="Slide Number Placeholder 5">
            <a:extLst>
              <a:ext uri="{FF2B5EF4-FFF2-40B4-BE49-F238E27FC236}">
                <a16:creationId xmlns:a16="http://schemas.microsoft.com/office/drawing/2014/main" id="{F4A3BD36-43A1-9048-927C-2554677D1F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227FE7-E148-9447-9AE5-A61D46C958E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6182CA26-77D6-A843-A9EC-8D0A53F68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467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Unicycle Type Robot Using Manhattan Distance</a:t>
            </a:r>
          </a:p>
        </p:txBody>
      </p:sp>
      <p:graphicFrame>
        <p:nvGraphicFramePr>
          <p:cNvPr id="66564" name="Object 4">
            <a:extLst>
              <a:ext uri="{FF2B5EF4-FFF2-40B4-BE49-F238E27FC236}">
                <a16:creationId xmlns:a16="http://schemas.microsoft.com/office/drawing/2014/main" id="{06CD569A-AC03-3E4F-823C-160300E74D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3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5" name="Group 24">
            <a:extLst>
              <a:ext uri="{FF2B5EF4-FFF2-40B4-BE49-F238E27FC236}">
                <a16:creationId xmlns:a16="http://schemas.microsoft.com/office/drawing/2014/main" id="{7F24A9E9-4860-304A-964B-07108A5371E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362200"/>
            <a:ext cx="2209800" cy="1905000"/>
            <a:chOff x="336" y="1632"/>
            <a:chExt cx="1392" cy="1200"/>
          </a:xfrm>
        </p:grpSpPr>
        <p:grpSp>
          <p:nvGrpSpPr>
            <p:cNvPr id="66728" name="Group 18">
              <a:extLst>
                <a:ext uri="{FF2B5EF4-FFF2-40B4-BE49-F238E27FC236}">
                  <a16:creationId xmlns:a16="http://schemas.microsoft.com/office/drawing/2014/main" id="{5E385B20-17C2-AB4D-B3F4-FB747005D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632"/>
              <a:ext cx="1392" cy="1200"/>
              <a:chOff x="336" y="1632"/>
              <a:chExt cx="1392" cy="1200"/>
            </a:xfrm>
          </p:grpSpPr>
          <p:sp>
            <p:nvSpPr>
              <p:cNvPr id="66734" name="Rectangle 5">
                <a:extLst>
                  <a:ext uri="{FF2B5EF4-FFF2-40B4-BE49-F238E27FC236}">
                    <a16:creationId xmlns:a16="http://schemas.microsoft.com/office/drawing/2014/main" id="{1DFDB04A-5AA9-E44F-9D1E-AE9F7AEF9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1632"/>
                <a:ext cx="1392" cy="1200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Symbol" pitchFamily="2" charset="2"/>
                </a:endParaRPr>
              </a:p>
            </p:txBody>
          </p:sp>
          <p:sp>
            <p:nvSpPr>
              <p:cNvPr id="66735" name="Line 9">
                <a:extLst>
                  <a:ext uri="{FF2B5EF4-FFF2-40B4-BE49-F238E27FC236}">
                    <a16:creationId xmlns:a16="http://schemas.microsoft.com/office/drawing/2014/main" id="{E2074483-7714-7349-8823-31F0949B0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36" name="Line 10">
                <a:extLst>
                  <a:ext uri="{FF2B5EF4-FFF2-40B4-BE49-F238E27FC236}">
                    <a16:creationId xmlns:a16="http://schemas.microsoft.com/office/drawing/2014/main" id="{876A43B2-83F8-9944-997A-64D1F9F17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37" name="Line 11">
                <a:extLst>
                  <a:ext uri="{FF2B5EF4-FFF2-40B4-BE49-F238E27FC236}">
                    <a16:creationId xmlns:a16="http://schemas.microsoft.com/office/drawing/2014/main" id="{5B8B101B-5EE4-4540-BAB3-8C06A407F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38" name="Line 12">
                <a:extLst>
                  <a:ext uri="{FF2B5EF4-FFF2-40B4-BE49-F238E27FC236}">
                    <a16:creationId xmlns:a16="http://schemas.microsoft.com/office/drawing/2014/main" id="{65390EF4-B9C6-8944-B5B5-BF88E52D4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39" name="Line 13">
                <a:extLst>
                  <a:ext uri="{FF2B5EF4-FFF2-40B4-BE49-F238E27FC236}">
                    <a16:creationId xmlns:a16="http://schemas.microsoft.com/office/drawing/2014/main" id="{687D62E4-FCE7-7F44-AE69-618FBCCD1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729" name="Line 19">
              <a:extLst>
                <a:ext uri="{FF2B5EF4-FFF2-40B4-BE49-F238E27FC236}">
                  <a16:creationId xmlns:a16="http://schemas.microsoft.com/office/drawing/2014/main" id="{DE8240E9-F4A0-F943-9C7B-C3BD099D7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30" name="Line 20">
              <a:extLst>
                <a:ext uri="{FF2B5EF4-FFF2-40B4-BE49-F238E27FC236}">
                  <a16:creationId xmlns:a16="http://schemas.microsoft.com/office/drawing/2014/main" id="{0F741A6E-73F0-9D42-9845-89DBF9CDF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01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31" name="Line 21">
              <a:extLst>
                <a:ext uri="{FF2B5EF4-FFF2-40B4-BE49-F238E27FC236}">
                  <a16:creationId xmlns:a16="http://schemas.microsoft.com/office/drawing/2014/main" id="{201E801C-E8F1-F14D-85B1-863B157A0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25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32" name="Line 22">
              <a:extLst>
                <a:ext uri="{FF2B5EF4-FFF2-40B4-BE49-F238E27FC236}">
                  <a16:creationId xmlns:a16="http://schemas.microsoft.com/office/drawing/2014/main" id="{9D6A0EFC-7C6E-1A48-9CC5-26AC14E53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44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33" name="Line 23">
              <a:extLst>
                <a:ext uri="{FF2B5EF4-FFF2-40B4-BE49-F238E27FC236}">
                  <a16:creationId xmlns:a16="http://schemas.microsoft.com/office/drawing/2014/main" id="{B1673974-7A6A-9D47-B721-CBE8E00D7A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40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66" name="Rectangle 65">
            <a:extLst>
              <a:ext uri="{FF2B5EF4-FFF2-40B4-BE49-F238E27FC236}">
                <a16:creationId xmlns:a16="http://schemas.microsoft.com/office/drawing/2014/main" id="{192AE8C6-B986-784A-B63A-CFE7336CB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057400"/>
            <a:ext cx="381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grpSp>
        <p:nvGrpSpPr>
          <p:cNvPr id="66567" name="Group 25">
            <a:extLst>
              <a:ext uri="{FF2B5EF4-FFF2-40B4-BE49-F238E27FC236}">
                <a16:creationId xmlns:a16="http://schemas.microsoft.com/office/drawing/2014/main" id="{33A52641-CF05-B74B-B3A8-F22A83BE64A8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200400"/>
            <a:ext cx="2209800" cy="1905000"/>
            <a:chOff x="336" y="1632"/>
            <a:chExt cx="1392" cy="1200"/>
          </a:xfrm>
        </p:grpSpPr>
        <p:grpSp>
          <p:nvGrpSpPr>
            <p:cNvPr id="66716" name="Group 26">
              <a:extLst>
                <a:ext uri="{FF2B5EF4-FFF2-40B4-BE49-F238E27FC236}">
                  <a16:creationId xmlns:a16="http://schemas.microsoft.com/office/drawing/2014/main" id="{8A6ADB00-9EF8-E145-BE3A-54793DD52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632"/>
              <a:ext cx="1392" cy="1200"/>
              <a:chOff x="336" y="1632"/>
              <a:chExt cx="1392" cy="1200"/>
            </a:xfrm>
          </p:grpSpPr>
          <p:sp>
            <p:nvSpPr>
              <p:cNvPr id="66722" name="Rectangle 27">
                <a:extLst>
                  <a:ext uri="{FF2B5EF4-FFF2-40B4-BE49-F238E27FC236}">
                    <a16:creationId xmlns:a16="http://schemas.microsoft.com/office/drawing/2014/main" id="{1D3CFAC9-9347-BE4D-961E-2C90A2BFA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1632"/>
                <a:ext cx="1392" cy="1200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Symbol" pitchFamily="2" charset="2"/>
                </a:endParaRPr>
              </a:p>
            </p:txBody>
          </p:sp>
          <p:sp>
            <p:nvSpPr>
              <p:cNvPr id="66723" name="Line 28">
                <a:extLst>
                  <a:ext uri="{FF2B5EF4-FFF2-40B4-BE49-F238E27FC236}">
                    <a16:creationId xmlns:a16="http://schemas.microsoft.com/office/drawing/2014/main" id="{6078F8F7-1E9A-044C-B19A-436B8D000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24" name="Line 29">
                <a:extLst>
                  <a:ext uri="{FF2B5EF4-FFF2-40B4-BE49-F238E27FC236}">
                    <a16:creationId xmlns:a16="http://schemas.microsoft.com/office/drawing/2014/main" id="{21D88130-E4B9-D74B-B5B8-B4C711006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25" name="Line 30">
                <a:extLst>
                  <a:ext uri="{FF2B5EF4-FFF2-40B4-BE49-F238E27FC236}">
                    <a16:creationId xmlns:a16="http://schemas.microsoft.com/office/drawing/2014/main" id="{2FBCD5DA-02FA-C048-9994-FE636F9F2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26" name="Line 31">
                <a:extLst>
                  <a:ext uri="{FF2B5EF4-FFF2-40B4-BE49-F238E27FC236}">
                    <a16:creationId xmlns:a16="http://schemas.microsoft.com/office/drawing/2014/main" id="{13851E17-7766-B24B-A895-3412108E9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27" name="Line 32">
                <a:extLst>
                  <a:ext uri="{FF2B5EF4-FFF2-40B4-BE49-F238E27FC236}">
                    <a16:creationId xmlns:a16="http://schemas.microsoft.com/office/drawing/2014/main" id="{2B3CECC7-6C1E-894D-ABB5-F25504A6D9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717" name="Line 33">
              <a:extLst>
                <a:ext uri="{FF2B5EF4-FFF2-40B4-BE49-F238E27FC236}">
                  <a16:creationId xmlns:a16="http://schemas.microsoft.com/office/drawing/2014/main" id="{48F7C705-07CA-FE4D-ADB7-EB3898F34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18" name="Line 34">
              <a:extLst>
                <a:ext uri="{FF2B5EF4-FFF2-40B4-BE49-F238E27FC236}">
                  <a16:creationId xmlns:a16="http://schemas.microsoft.com/office/drawing/2014/main" id="{931AA0ED-9F5F-264F-82CD-32B63FFAB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01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19" name="Line 35">
              <a:extLst>
                <a:ext uri="{FF2B5EF4-FFF2-40B4-BE49-F238E27FC236}">
                  <a16:creationId xmlns:a16="http://schemas.microsoft.com/office/drawing/2014/main" id="{33A38E4D-C246-3647-B204-0AD990119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25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20" name="Line 36">
              <a:extLst>
                <a:ext uri="{FF2B5EF4-FFF2-40B4-BE49-F238E27FC236}">
                  <a16:creationId xmlns:a16="http://schemas.microsoft.com/office/drawing/2014/main" id="{F2CF9711-6D28-B14F-BBC2-D143AD340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44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21" name="Line 37">
              <a:extLst>
                <a:ext uri="{FF2B5EF4-FFF2-40B4-BE49-F238E27FC236}">
                  <a16:creationId xmlns:a16="http://schemas.microsoft.com/office/drawing/2014/main" id="{357F4B14-C906-7440-8022-4277BD99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40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8" name="Group 38">
            <a:extLst>
              <a:ext uri="{FF2B5EF4-FFF2-40B4-BE49-F238E27FC236}">
                <a16:creationId xmlns:a16="http://schemas.microsoft.com/office/drawing/2014/main" id="{ABEFB3E4-EFCA-0F41-A54A-F9D3B75526AF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3962400"/>
            <a:ext cx="2209800" cy="1905000"/>
            <a:chOff x="336" y="1632"/>
            <a:chExt cx="1392" cy="1200"/>
          </a:xfrm>
        </p:grpSpPr>
        <p:grpSp>
          <p:nvGrpSpPr>
            <p:cNvPr id="66704" name="Group 39">
              <a:extLst>
                <a:ext uri="{FF2B5EF4-FFF2-40B4-BE49-F238E27FC236}">
                  <a16:creationId xmlns:a16="http://schemas.microsoft.com/office/drawing/2014/main" id="{7E7968D0-350C-A044-B904-1321B8495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632"/>
              <a:ext cx="1392" cy="1200"/>
              <a:chOff x="336" y="1632"/>
              <a:chExt cx="1392" cy="1200"/>
            </a:xfrm>
          </p:grpSpPr>
          <p:sp>
            <p:nvSpPr>
              <p:cNvPr id="66710" name="Rectangle 40">
                <a:extLst>
                  <a:ext uri="{FF2B5EF4-FFF2-40B4-BE49-F238E27FC236}">
                    <a16:creationId xmlns:a16="http://schemas.microsoft.com/office/drawing/2014/main" id="{CE3397A6-827C-7F46-8B81-76083AD73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1632"/>
                <a:ext cx="1392" cy="1200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Symbol" pitchFamily="2" charset="2"/>
                </a:endParaRPr>
              </a:p>
            </p:txBody>
          </p:sp>
          <p:sp>
            <p:nvSpPr>
              <p:cNvPr id="66711" name="Line 41">
                <a:extLst>
                  <a:ext uri="{FF2B5EF4-FFF2-40B4-BE49-F238E27FC236}">
                    <a16:creationId xmlns:a16="http://schemas.microsoft.com/office/drawing/2014/main" id="{20D69C9D-6E5D-6A40-8D2F-1D1D5F258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12" name="Line 42">
                <a:extLst>
                  <a:ext uri="{FF2B5EF4-FFF2-40B4-BE49-F238E27FC236}">
                    <a16:creationId xmlns:a16="http://schemas.microsoft.com/office/drawing/2014/main" id="{348CA3B4-86D7-7744-BEBF-B827F5387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13" name="Line 43">
                <a:extLst>
                  <a:ext uri="{FF2B5EF4-FFF2-40B4-BE49-F238E27FC236}">
                    <a16:creationId xmlns:a16="http://schemas.microsoft.com/office/drawing/2014/main" id="{65009BF3-9F4E-4D49-8D38-95CD745F2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14" name="Line 44">
                <a:extLst>
                  <a:ext uri="{FF2B5EF4-FFF2-40B4-BE49-F238E27FC236}">
                    <a16:creationId xmlns:a16="http://schemas.microsoft.com/office/drawing/2014/main" id="{565C0243-C2B3-3C4C-ADDA-7EED14342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15" name="Line 45">
                <a:extLst>
                  <a:ext uri="{FF2B5EF4-FFF2-40B4-BE49-F238E27FC236}">
                    <a16:creationId xmlns:a16="http://schemas.microsoft.com/office/drawing/2014/main" id="{8DE60BE7-2FFB-4742-8EEC-3A1D3F499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63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705" name="Line 46">
              <a:extLst>
                <a:ext uri="{FF2B5EF4-FFF2-40B4-BE49-F238E27FC236}">
                  <a16:creationId xmlns:a16="http://schemas.microsoft.com/office/drawing/2014/main" id="{8AD70053-F8AC-E84C-9589-F7B1DE097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82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06" name="Line 47">
              <a:extLst>
                <a:ext uri="{FF2B5EF4-FFF2-40B4-BE49-F238E27FC236}">
                  <a16:creationId xmlns:a16="http://schemas.microsoft.com/office/drawing/2014/main" id="{64A7BB36-1892-374E-A8A7-9C7B97B85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01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07" name="Line 48">
              <a:extLst>
                <a:ext uri="{FF2B5EF4-FFF2-40B4-BE49-F238E27FC236}">
                  <a16:creationId xmlns:a16="http://schemas.microsoft.com/office/drawing/2014/main" id="{265AA572-87C3-734F-89DC-19BF84F27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256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08" name="Line 49">
              <a:extLst>
                <a:ext uri="{FF2B5EF4-FFF2-40B4-BE49-F238E27FC236}">
                  <a16:creationId xmlns:a16="http://schemas.microsoft.com/office/drawing/2014/main" id="{C86ABC69-1ADE-8246-B957-5B436AA60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44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09" name="Line 50">
              <a:extLst>
                <a:ext uri="{FF2B5EF4-FFF2-40B4-BE49-F238E27FC236}">
                  <a16:creationId xmlns:a16="http://schemas.microsoft.com/office/drawing/2014/main" id="{A6DCD8FA-D300-C845-AD69-F4937DB4A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40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9" name="Group 72">
            <a:extLst>
              <a:ext uri="{FF2B5EF4-FFF2-40B4-BE49-F238E27FC236}">
                <a16:creationId xmlns:a16="http://schemas.microsoft.com/office/drawing/2014/main" id="{4D8A6F5D-7C1E-9C4C-8020-80E93D0AA2C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343400"/>
            <a:ext cx="2209800" cy="2286000"/>
            <a:chOff x="2784" y="2736"/>
            <a:chExt cx="1392" cy="1440"/>
          </a:xfrm>
        </p:grpSpPr>
        <p:grpSp>
          <p:nvGrpSpPr>
            <p:cNvPr id="66690" name="Group 51">
              <a:extLst>
                <a:ext uri="{FF2B5EF4-FFF2-40B4-BE49-F238E27FC236}">
                  <a16:creationId xmlns:a16="http://schemas.microsoft.com/office/drawing/2014/main" id="{49E9FF53-5D7B-FD47-8BF5-163188EBE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976"/>
              <a:ext cx="1392" cy="1200"/>
              <a:chOff x="336" y="1632"/>
              <a:chExt cx="1392" cy="1200"/>
            </a:xfrm>
          </p:grpSpPr>
          <p:grpSp>
            <p:nvGrpSpPr>
              <p:cNvPr id="66692" name="Group 52">
                <a:extLst>
                  <a:ext uri="{FF2B5EF4-FFF2-40B4-BE49-F238E27FC236}">
                    <a16:creationId xmlns:a16="http://schemas.microsoft.com/office/drawing/2014/main" id="{C7C1B9B9-95F1-644B-B68A-BF77EEC002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632"/>
                <a:ext cx="1392" cy="1200"/>
                <a:chOff x="336" y="1632"/>
                <a:chExt cx="1392" cy="1200"/>
              </a:xfrm>
            </p:grpSpPr>
            <p:sp>
              <p:nvSpPr>
                <p:cNvPr id="66698" name="Rectangle 53">
                  <a:extLst>
                    <a:ext uri="{FF2B5EF4-FFF2-40B4-BE49-F238E27FC236}">
                      <a16:creationId xmlns:a16="http://schemas.microsoft.com/office/drawing/2014/main" id="{2B5A5315-1205-7D46-9A8A-8751A14D8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" y="1632"/>
                  <a:ext cx="1392" cy="1200"/>
                </a:xfrm>
                <a:prstGeom prst="rect">
                  <a:avLst/>
                </a:prstGeom>
                <a:solidFill>
                  <a:srgbClr val="FFFF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Symbol" pitchFamily="2" charset="2"/>
                  </a:endParaRPr>
                </a:p>
              </p:txBody>
            </p:sp>
            <p:sp>
              <p:nvSpPr>
                <p:cNvPr id="66699" name="Line 54">
                  <a:extLst>
                    <a:ext uri="{FF2B5EF4-FFF2-40B4-BE49-F238E27FC236}">
                      <a16:creationId xmlns:a16="http://schemas.microsoft.com/office/drawing/2014/main" id="{A5980561-411F-BC49-85CF-2AA7E8171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6" y="1632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700" name="Line 55">
                  <a:extLst>
                    <a:ext uri="{FF2B5EF4-FFF2-40B4-BE49-F238E27FC236}">
                      <a16:creationId xmlns:a16="http://schemas.microsoft.com/office/drawing/2014/main" id="{5831B47F-E1D1-2D44-BC2C-53DAE29B82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1632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701" name="Line 56">
                  <a:extLst>
                    <a:ext uri="{FF2B5EF4-FFF2-40B4-BE49-F238E27FC236}">
                      <a16:creationId xmlns:a16="http://schemas.microsoft.com/office/drawing/2014/main" id="{F77D2502-B132-7542-9284-7C66CFB15E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1632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702" name="Line 57">
                  <a:extLst>
                    <a:ext uri="{FF2B5EF4-FFF2-40B4-BE49-F238E27FC236}">
                      <a16:creationId xmlns:a16="http://schemas.microsoft.com/office/drawing/2014/main" id="{A3429B89-511A-7944-9AE6-D19F175A67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1632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703" name="Line 58">
                  <a:extLst>
                    <a:ext uri="{FF2B5EF4-FFF2-40B4-BE49-F238E27FC236}">
                      <a16:creationId xmlns:a16="http://schemas.microsoft.com/office/drawing/2014/main" id="{57851E3B-CB49-1742-AE60-EC79223B76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1632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6693" name="Line 59">
                <a:extLst>
                  <a:ext uri="{FF2B5EF4-FFF2-40B4-BE49-F238E27FC236}">
                    <a16:creationId xmlns:a16="http://schemas.microsoft.com/office/drawing/2014/main" id="{C5E007A8-1890-454E-B336-38E1E1F9A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824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94" name="Line 60">
                <a:extLst>
                  <a:ext uri="{FF2B5EF4-FFF2-40B4-BE49-F238E27FC236}">
                    <a16:creationId xmlns:a16="http://schemas.microsoft.com/office/drawing/2014/main" id="{D7EBE177-3556-3E4A-A58D-7E4C43F38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016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95" name="Line 61">
                <a:extLst>
                  <a:ext uri="{FF2B5EF4-FFF2-40B4-BE49-F238E27FC236}">
                    <a16:creationId xmlns:a16="http://schemas.microsoft.com/office/drawing/2014/main" id="{C4733C81-AB0C-9740-B62E-DF8CDCBD96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256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96" name="Line 62">
                <a:extLst>
                  <a:ext uri="{FF2B5EF4-FFF2-40B4-BE49-F238E27FC236}">
                    <a16:creationId xmlns:a16="http://schemas.microsoft.com/office/drawing/2014/main" id="{74495F96-8A0C-024D-AECA-786F742C2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448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97" name="Line 63">
                <a:extLst>
                  <a:ext uri="{FF2B5EF4-FFF2-40B4-BE49-F238E27FC236}">
                    <a16:creationId xmlns:a16="http://schemas.microsoft.com/office/drawing/2014/main" id="{C78C115B-299B-8242-A291-CA0BE5B00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640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91" name="Rectangle 68">
              <a:extLst>
                <a:ext uri="{FF2B5EF4-FFF2-40B4-BE49-F238E27FC236}">
                  <a16:creationId xmlns:a16="http://schemas.microsoft.com/office/drawing/2014/main" id="{1D9BE9E6-DB02-3943-903D-75777B1759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88607">
              <a:off x="3768" y="2808"/>
              <a:ext cx="240" cy="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</p:grpSp>
      <p:sp>
        <p:nvSpPr>
          <p:cNvPr id="66570" name="Oval 69">
            <a:extLst>
              <a:ext uri="{FF2B5EF4-FFF2-40B4-BE49-F238E27FC236}">
                <a16:creationId xmlns:a16="http://schemas.microsoft.com/office/drawing/2014/main" id="{20B541F2-EA9D-8241-ADA2-B5CE2198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505200"/>
            <a:ext cx="76200" cy="76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749" name="Text Box 101">
            <a:extLst>
              <a:ext uri="{FF2B5EF4-FFF2-40B4-BE49-F238E27FC236}">
                <a16:creationId xmlns:a16="http://schemas.microsoft.com/office/drawing/2014/main" id="{8D46BD19-638F-3F4D-9616-2844DD527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495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itchFamily="2" charset="2"/>
              </a:rPr>
              <a:t>4</a:t>
            </a:r>
          </a:p>
        </p:txBody>
      </p:sp>
      <p:grpSp>
        <p:nvGrpSpPr>
          <p:cNvPr id="411828" name="Group 180">
            <a:extLst>
              <a:ext uri="{FF2B5EF4-FFF2-40B4-BE49-F238E27FC236}">
                <a16:creationId xmlns:a16="http://schemas.microsoft.com/office/drawing/2014/main" id="{77138ADC-83CA-A248-A442-84B07622BA0A}"/>
              </a:ext>
            </a:extLst>
          </p:cNvPr>
          <p:cNvGrpSpPr>
            <a:grpSpLocks/>
          </p:cNvGrpSpPr>
          <p:nvPr/>
        </p:nvGrpSpPr>
        <p:grpSpPr bwMode="auto">
          <a:xfrm>
            <a:off x="2127250" y="2667000"/>
            <a:ext cx="5721350" cy="3109913"/>
            <a:chOff x="1340" y="1680"/>
            <a:chExt cx="3604" cy="1959"/>
          </a:xfrm>
        </p:grpSpPr>
        <p:sp>
          <p:nvSpPr>
            <p:cNvPr id="66685" name="Text Box 175">
              <a:extLst>
                <a:ext uri="{FF2B5EF4-FFF2-40B4-BE49-F238E27FC236}">
                  <a16:creationId xmlns:a16="http://schemas.microsoft.com/office/drawing/2014/main" id="{D4D2AB7A-191E-4B4F-B770-DC6C3CF1C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" y="16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2</a:t>
              </a:r>
            </a:p>
          </p:txBody>
        </p:sp>
        <p:sp>
          <p:nvSpPr>
            <p:cNvPr id="66686" name="Text Box 176">
              <a:extLst>
                <a:ext uri="{FF2B5EF4-FFF2-40B4-BE49-F238E27FC236}">
                  <a16:creationId xmlns:a16="http://schemas.microsoft.com/office/drawing/2014/main" id="{9DB30D8C-2E9F-1542-A714-E43B311F5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8" y="202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2</a:t>
              </a:r>
            </a:p>
          </p:txBody>
        </p:sp>
        <p:sp>
          <p:nvSpPr>
            <p:cNvPr id="66687" name="Text Box 177">
              <a:extLst>
                <a:ext uri="{FF2B5EF4-FFF2-40B4-BE49-F238E27FC236}">
                  <a16:creationId xmlns:a16="http://schemas.microsoft.com/office/drawing/2014/main" id="{B7C72F76-6A72-6D48-98AA-6BEF3C297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" y="244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2</a:t>
              </a:r>
            </a:p>
          </p:txBody>
        </p:sp>
        <p:sp>
          <p:nvSpPr>
            <p:cNvPr id="66688" name="Text Box 178">
              <a:extLst>
                <a:ext uri="{FF2B5EF4-FFF2-40B4-BE49-F238E27FC236}">
                  <a16:creationId xmlns:a16="http://schemas.microsoft.com/office/drawing/2014/main" id="{5713CB79-004C-494D-9893-3F2B23C77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" y="29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2</a:t>
              </a:r>
            </a:p>
          </p:txBody>
        </p:sp>
        <p:sp>
          <p:nvSpPr>
            <p:cNvPr id="66689" name="Text Box 179">
              <a:extLst>
                <a:ext uri="{FF2B5EF4-FFF2-40B4-BE49-F238E27FC236}">
                  <a16:creationId xmlns:a16="http://schemas.microsoft.com/office/drawing/2014/main" id="{118E3C9E-ED9A-D34F-9B45-5798BE3AB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8" y="340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2</a:t>
              </a:r>
            </a:p>
          </p:txBody>
        </p:sp>
      </p:grpSp>
      <p:sp>
        <p:nvSpPr>
          <p:cNvPr id="66573" name="Rectangle 66">
            <a:extLst>
              <a:ext uri="{FF2B5EF4-FFF2-40B4-BE49-F238E27FC236}">
                <a16:creationId xmlns:a16="http://schemas.microsoft.com/office/drawing/2014/main" id="{0C29643D-D286-7240-8C20-825D09FCB5E1}"/>
              </a:ext>
            </a:extLst>
          </p:cNvPr>
          <p:cNvSpPr>
            <a:spLocks noChangeArrowheads="1"/>
          </p:cNvSpPr>
          <p:nvPr/>
        </p:nvSpPr>
        <p:spPr bwMode="auto">
          <a:xfrm rot="-3120753">
            <a:off x="3733800" y="2819400"/>
            <a:ext cx="381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66574" name="Rectangle 67">
            <a:extLst>
              <a:ext uri="{FF2B5EF4-FFF2-40B4-BE49-F238E27FC236}">
                <a16:creationId xmlns:a16="http://schemas.microsoft.com/office/drawing/2014/main" id="{E8CA6759-1AAE-9947-B3E7-D19146ABBCE9}"/>
              </a:ext>
            </a:extLst>
          </p:cNvPr>
          <p:cNvSpPr>
            <a:spLocks noChangeArrowheads="1"/>
          </p:cNvSpPr>
          <p:nvPr/>
        </p:nvSpPr>
        <p:spPr bwMode="auto">
          <a:xfrm rot="5312153">
            <a:off x="5715000" y="3505200"/>
            <a:ext cx="381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grpSp>
        <p:nvGrpSpPr>
          <p:cNvPr id="411822" name="Group 174">
            <a:extLst>
              <a:ext uri="{FF2B5EF4-FFF2-40B4-BE49-F238E27FC236}">
                <a16:creationId xmlns:a16="http://schemas.microsoft.com/office/drawing/2014/main" id="{D8BB7293-7F24-C64E-AB4D-3E240904B39B}"/>
              </a:ext>
            </a:extLst>
          </p:cNvPr>
          <p:cNvGrpSpPr>
            <a:grpSpLocks/>
          </p:cNvGrpSpPr>
          <p:nvPr/>
        </p:nvGrpSpPr>
        <p:grpSpPr bwMode="auto">
          <a:xfrm>
            <a:off x="3803650" y="3505200"/>
            <a:ext cx="3740150" cy="1890713"/>
            <a:chOff x="2396" y="2208"/>
            <a:chExt cx="2356" cy="1191"/>
          </a:xfrm>
        </p:grpSpPr>
        <p:grpSp>
          <p:nvGrpSpPr>
            <p:cNvPr id="66679" name="Group 80">
              <a:extLst>
                <a:ext uri="{FF2B5EF4-FFF2-40B4-BE49-F238E27FC236}">
                  <a16:creationId xmlns:a16="http://schemas.microsoft.com/office/drawing/2014/main" id="{DEBCC552-B1EC-CD48-BCDC-F79B6D908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208"/>
              <a:ext cx="2352" cy="1191"/>
              <a:chOff x="2400" y="2208"/>
              <a:chExt cx="2352" cy="1191"/>
            </a:xfrm>
          </p:grpSpPr>
          <p:sp>
            <p:nvSpPr>
              <p:cNvPr id="66681" name="Text Box 75">
                <a:extLst>
                  <a:ext uri="{FF2B5EF4-FFF2-40B4-BE49-F238E27FC236}">
                    <a16:creationId xmlns:a16="http://schemas.microsoft.com/office/drawing/2014/main" id="{9C20B0FD-B6DD-CD43-A818-7C722D5E0F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2496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1</a:t>
                </a:r>
              </a:p>
            </p:txBody>
          </p:sp>
          <p:sp>
            <p:nvSpPr>
              <p:cNvPr id="66682" name="Text Box 77">
                <a:extLst>
                  <a:ext uri="{FF2B5EF4-FFF2-40B4-BE49-F238E27FC236}">
                    <a16:creationId xmlns:a16="http://schemas.microsoft.com/office/drawing/2014/main" id="{EDFC3BAD-C388-0B47-8960-C0B12D743A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0" y="284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1</a:t>
                </a:r>
              </a:p>
            </p:txBody>
          </p:sp>
          <p:sp>
            <p:nvSpPr>
              <p:cNvPr id="66683" name="Text Box 78">
                <a:extLst>
                  <a:ext uri="{FF2B5EF4-FFF2-40B4-BE49-F238E27FC236}">
                    <a16:creationId xmlns:a16="http://schemas.microsoft.com/office/drawing/2014/main" id="{79EAC5B2-A635-C749-9DA7-508D392E7E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6" y="316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1</a:t>
                </a:r>
              </a:p>
            </p:txBody>
          </p:sp>
          <p:sp>
            <p:nvSpPr>
              <p:cNvPr id="66684" name="Text Box 79">
                <a:extLst>
                  <a:ext uri="{FF2B5EF4-FFF2-40B4-BE49-F238E27FC236}">
                    <a16:creationId xmlns:a16="http://schemas.microsoft.com/office/drawing/2014/main" id="{CBD4162C-81A3-484A-B612-EA03C5D303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220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1</a:t>
                </a:r>
              </a:p>
            </p:txBody>
          </p:sp>
        </p:grpSp>
        <p:sp>
          <p:nvSpPr>
            <p:cNvPr id="66680" name="Text Box 173">
              <a:extLst>
                <a:ext uri="{FF2B5EF4-FFF2-40B4-BE49-F238E27FC236}">
                  <a16:creationId xmlns:a16="http://schemas.microsoft.com/office/drawing/2014/main" id="{98C1D1CE-9FF8-C04D-ABE7-C1F00F095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220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1</a:t>
              </a:r>
            </a:p>
          </p:txBody>
        </p:sp>
      </p:grpSp>
      <p:sp>
        <p:nvSpPr>
          <p:cNvPr id="411851" name="Text Box 203">
            <a:extLst>
              <a:ext uri="{FF2B5EF4-FFF2-40B4-BE49-F238E27FC236}">
                <a16:creationId xmlns:a16="http://schemas.microsoft.com/office/drawing/2014/main" id="{A8C64533-0FAD-954B-8271-FB331D9D2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267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itchFamily="2" charset="2"/>
              </a:rPr>
              <a:t>4</a:t>
            </a:r>
          </a:p>
        </p:txBody>
      </p:sp>
      <p:sp>
        <p:nvSpPr>
          <p:cNvPr id="411872" name="Text Box 224">
            <a:extLst>
              <a:ext uri="{FF2B5EF4-FFF2-40B4-BE49-F238E27FC236}">
                <a16:creationId xmlns:a16="http://schemas.microsoft.com/office/drawing/2014/main" id="{4379BD7B-B1C3-E646-B7B3-0BF65E45C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650" y="4191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itchFamily="2" charset="2"/>
              </a:rPr>
              <a:t>5</a:t>
            </a:r>
          </a:p>
        </p:txBody>
      </p:sp>
      <p:sp>
        <p:nvSpPr>
          <p:cNvPr id="66578" name="Line 70">
            <a:extLst>
              <a:ext uri="{FF2B5EF4-FFF2-40B4-BE49-F238E27FC236}">
                <a16:creationId xmlns:a16="http://schemas.microsoft.com/office/drawing/2014/main" id="{7418EBBD-A586-2646-BF11-062019BA5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343400"/>
            <a:ext cx="1524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Line 71">
            <a:extLst>
              <a:ext uri="{FF2B5EF4-FFF2-40B4-BE49-F238E27FC236}">
                <a16:creationId xmlns:a16="http://schemas.microsoft.com/office/drawing/2014/main" id="{61D39A51-CC08-3C4D-8029-7104C71F30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343400"/>
            <a:ext cx="1524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21" name="Text Box 73">
            <a:extLst>
              <a:ext uri="{FF2B5EF4-FFF2-40B4-BE49-F238E27FC236}">
                <a16:creationId xmlns:a16="http://schemas.microsoft.com/office/drawing/2014/main" id="{6F6E2687-A572-6D48-B480-9FE8F1B6B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281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itchFamily="2" charset="2"/>
              </a:rPr>
              <a:t>0</a:t>
            </a:r>
          </a:p>
        </p:txBody>
      </p:sp>
      <p:grpSp>
        <p:nvGrpSpPr>
          <p:cNvPr id="411891" name="Group 243">
            <a:extLst>
              <a:ext uri="{FF2B5EF4-FFF2-40B4-BE49-F238E27FC236}">
                <a16:creationId xmlns:a16="http://schemas.microsoft.com/office/drawing/2014/main" id="{D04C72FC-FC69-6548-B80A-40FBF20FB91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362200"/>
            <a:ext cx="6553200" cy="3719513"/>
            <a:chOff x="624" y="1488"/>
            <a:chExt cx="4128" cy="2343"/>
          </a:xfrm>
        </p:grpSpPr>
        <p:sp>
          <p:nvSpPr>
            <p:cNvPr id="66657" name="Text Box 211">
              <a:extLst>
                <a:ext uri="{FF2B5EF4-FFF2-40B4-BE49-F238E27FC236}">
                  <a16:creationId xmlns:a16="http://schemas.microsoft.com/office/drawing/2014/main" id="{87DD6F9C-CC48-D44B-9E5A-F2E26C6B8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58" name="Text Box 213">
              <a:extLst>
                <a:ext uri="{FF2B5EF4-FFF2-40B4-BE49-F238E27FC236}">
                  <a16:creationId xmlns:a16="http://schemas.microsoft.com/office/drawing/2014/main" id="{73F78900-B256-284F-87D7-F5D5194FCA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12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59" name="Text Box 214">
              <a:extLst>
                <a:ext uri="{FF2B5EF4-FFF2-40B4-BE49-F238E27FC236}">
                  <a16:creationId xmlns:a16="http://schemas.microsoft.com/office/drawing/2014/main" id="{E7973363-EF73-114E-A918-C22DDCF30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21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0" name="Text Box 215">
              <a:extLst>
                <a:ext uri="{FF2B5EF4-FFF2-40B4-BE49-F238E27FC236}">
                  <a16:creationId xmlns:a16="http://schemas.microsoft.com/office/drawing/2014/main" id="{4325939B-C02C-8245-B6A2-5D40C36C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3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1" name="Text Box 216">
              <a:extLst>
                <a:ext uri="{FF2B5EF4-FFF2-40B4-BE49-F238E27FC236}">
                  <a16:creationId xmlns:a16="http://schemas.microsoft.com/office/drawing/2014/main" id="{642BDC87-2B04-E741-BEB8-5B2C9745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" y="16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2" name="Text Box 217">
              <a:extLst>
                <a:ext uri="{FF2B5EF4-FFF2-40B4-BE49-F238E27FC236}">
                  <a16:creationId xmlns:a16="http://schemas.microsoft.com/office/drawing/2014/main" id="{161676E0-8C3F-774F-BFCD-020621235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220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3" name="Text Box 218">
              <a:extLst>
                <a:ext uri="{FF2B5EF4-FFF2-40B4-BE49-F238E27FC236}">
                  <a16:creationId xmlns:a16="http://schemas.microsoft.com/office/drawing/2014/main" id="{3A1CBC3D-DBB9-5443-9A73-9DC6B46D9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240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4" name="Text Box 220">
              <a:extLst>
                <a:ext uri="{FF2B5EF4-FFF2-40B4-BE49-F238E27FC236}">
                  <a16:creationId xmlns:a16="http://schemas.microsoft.com/office/drawing/2014/main" id="{C77DB882-0787-0247-9E88-83A7C2A90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30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5" name="Text Box 225">
              <a:extLst>
                <a:ext uri="{FF2B5EF4-FFF2-40B4-BE49-F238E27FC236}">
                  <a16:creationId xmlns:a16="http://schemas.microsoft.com/office/drawing/2014/main" id="{A6A6B213-C0C4-4E45-BED5-3C92685F4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202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6" name="Text Box 219">
              <a:extLst>
                <a:ext uri="{FF2B5EF4-FFF2-40B4-BE49-F238E27FC236}">
                  <a16:creationId xmlns:a16="http://schemas.microsoft.com/office/drawing/2014/main" id="{BAD7BC3C-254B-CD40-8C75-57A96C6A6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7" name="Text Box 221">
              <a:extLst>
                <a:ext uri="{FF2B5EF4-FFF2-40B4-BE49-F238E27FC236}">
                  <a16:creationId xmlns:a16="http://schemas.microsoft.com/office/drawing/2014/main" id="{FDB873C6-3936-3346-A426-6B71C838A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" y="302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8" name="Text Box 223">
              <a:extLst>
                <a:ext uri="{FF2B5EF4-FFF2-40B4-BE49-F238E27FC236}">
                  <a16:creationId xmlns:a16="http://schemas.microsoft.com/office/drawing/2014/main" id="{08344705-3D5A-934F-B20A-6D83AECA9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245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69" name="Text Box 226">
              <a:extLst>
                <a:ext uri="{FF2B5EF4-FFF2-40B4-BE49-F238E27FC236}">
                  <a16:creationId xmlns:a16="http://schemas.microsoft.com/office/drawing/2014/main" id="{396659A5-1C41-D24A-B4C2-C7C87E09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" y="33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0" name="Text Box 227">
              <a:extLst>
                <a:ext uri="{FF2B5EF4-FFF2-40B4-BE49-F238E27FC236}">
                  <a16:creationId xmlns:a16="http://schemas.microsoft.com/office/drawing/2014/main" id="{143B98D6-B118-8B4C-A369-782F85109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1" name="Text Box 228">
              <a:extLst>
                <a:ext uri="{FF2B5EF4-FFF2-40B4-BE49-F238E27FC236}">
                  <a16:creationId xmlns:a16="http://schemas.microsoft.com/office/drawing/2014/main" id="{363B87EC-015F-9846-B998-8E78959A7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" y="33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2" name="Text Box 229">
              <a:extLst>
                <a:ext uri="{FF2B5EF4-FFF2-40B4-BE49-F238E27FC236}">
                  <a16:creationId xmlns:a16="http://schemas.microsoft.com/office/drawing/2014/main" id="{05C36BA4-B749-A44F-B8EA-16952FE72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2" y="33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3" name="Text Box 230">
              <a:extLst>
                <a:ext uri="{FF2B5EF4-FFF2-40B4-BE49-F238E27FC236}">
                  <a16:creationId xmlns:a16="http://schemas.microsoft.com/office/drawing/2014/main" id="{152571B3-6D24-1540-84FF-31D5A9B27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9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4" name="Text Box 231">
              <a:extLst>
                <a:ext uri="{FF2B5EF4-FFF2-40B4-BE49-F238E27FC236}">
                  <a16:creationId xmlns:a16="http://schemas.microsoft.com/office/drawing/2014/main" id="{5EE3B668-4035-924F-9A36-D71FE520D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31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5" name="Text Box 232">
              <a:extLst>
                <a:ext uri="{FF2B5EF4-FFF2-40B4-BE49-F238E27FC236}">
                  <a16:creationId xmlns:a16="http://schemas.microsoft.com/office/drawing/2014/main" id="{E49E42C0-3E0A-604F-8B0E-DDB751ED9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" y="336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6" name="Text Box 233">
              <a:extLst>
                <a:ext uri="{FF2B5EF4-FFF2-40B4-BE49-F238E27FC236}">
                  <a16:creationId xmlns:a16="http://schemas.microsoft.com/office/drawing/2014/main" id="{012CB48E-1F50-564F-85AB-CFA6DBCCF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36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7" name="Text Box 234">
              <a:extLst>
                <a:ext uri="{FF2B5EF4-FFF2-40B4-BE49-F238E27FC236}">
                  <a16:creationId xmlns:a16="http://schemas.microsoft.com/office/drawing/2014/main" id="{DD0792F4-F346-614F-8AFD-0C67449A8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" y="36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  <p:sp>
          <p:nvSpPr>
            <p:cNvPr id="66678" name="Text Box 238">
              <a:extLst>
                <a:ext uri="{FF2B5EF4-FFF2-40B4-BE49-F238E27FC236}">
                  <a16:creationId xmlns:a16="http://schemas.microsoft.com/office/drawing/2014/main" id="{BB34405D-D8CA-2949-8A71-FF33F2B53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" y="29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5</a:t>
              </a:r>
            </a:p>
          </p:txBody>
        </p:sp>
      </p:grpSp>
      <p:grpSp>
        <p:nvGrpSpPr>
          <p:cNvPr id="411885" name="Group 237">
            <a:extLst>
              <a:ext uri="{FF2B5EF4-FFF2-40B4-BE49-F238E27FC236}">
                <a16:creationId xmlns:a16="http://schemas.microsoft.com/office/drawing/2014/main" id="{F844E181-DF68-3142-A275-227F9F19FCD7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2362200"/>
            <a:ext cx="6489700" cy="4024313"/>
            <a:chOff x="860" y="1488"/>
            <a:chExt cx="4088" cy="2535"/>
          </a:xfrm>
        </p:grpSpPr>
        <p:grpSp>
          <p:nvGrpSpPr>
            <p:cNvPr id="66639" name="Group 212">
              <a:extLst>
                <a:ext uri="{FF2B5EF4-FFF2-40B4-BE49-F238E27FC236}">
                  <a16:creationId xmlns:a16="http://schemas.microsoft.com/office/drawing/2014/main" id="{83A3EF1D-C87D-9241-88F9-E4F295F15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" y="1488"/>
              <a:ext cx="4088" cy="2535"/>
              <a:chOff x="860" y="1488"/>
              <a:chExt cx="4088" cy="2535"/>
            </a:xfrm>
          </p:grpSpPr>
          <p:sp>
            <p:nvSpPr>
              <p:cNvPr id="66641" name="Text Box 193">
                <a:extLst>
                  <a:ext uri="{FF2B5EF4-FFF2-40B4-BE49-F238E27FC236}">
                    <a16:creationId xmlns:a16="http://schemas.microsoft.com/office/drawing/2014/main" id="{EB7983E8-A545-714B-A503-8D8B246EE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0" y="148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2" name="Text Box 195">
                <a:extLst>
                  <a:ext uri="{FF2B5EF4-FFF2-40B4-BE49-F238E27FC236}">
                    <a16:creationId xmlns:a16="http://schemas.microsoft.com/office/drawing/2014/main" id="{F415AC83-DB60-8A4A-B57D-849BAD2A58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0" y="148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3" name="Text Box 196">
                <a:extLst>
                  <a:ext uri="{FF2B5EF4-FFF2-40B4-BE49-F238E27FC236}">
                    <a16:creationId xmlns:a16="http://schemas.microsoft.com/office/drawing/2014/main" id="{B1730CE9-7B65-1B45-940C-FDDC641999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192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4" name="Text Box 197">
                <a:extLst>
                  <a:ext uri="{FF2B5EF4-FFF2-40B4-BE49-F238E27FC236}">
                    <a16:creationId xmlns:a16="http://schemas.microsoft.com/office/drawing/2014/main" id="{47B462BC-A503-A14C-93C2-81EC270FF7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8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5" name="Text Box 198">
                <a:extLst>
                  <a:ext uri="{FF2B5EF4-FFF2-40B4-BE49-F238E27FC236}">
                    <a16:creationId xmlns:a16="http://schemas.microsoft.com/office/drawing/2014/main" id="{B923E7DF-61E6-7444-8597-491794DE83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212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6" name="Text Box 199">
                <a:extLst>
                  <a:ext uri="{FF2B5EF4-FFF2-40B4-BE49-F238E27FC236}">
                    <a16:creationId xmlns:a16="http://schemas.microsoft.com/office/drawing/2014/main" id="{8CC0DCBE-470C-AD48-8FA7-380525CF67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8" y="220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7" name="Text Box 200">
                <a:extLst>
                  <a:ext uri="{FF2B5EF4-FFF2-40B4-BE49-F238E27FC236}">
                    <a16:creationId xmlns:a16="http://schemas.microsoft.com/office/drawing/2014/main" id="{3D37D62B-03DA-F64A-9632-3A3661D18A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6" y="2016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8" name="Text Box 201">
                <a:extLst>
                  <a:ext uri="{FF2B5EF4-FFF2-40B4-BE49-F238E27FC236}">
                    <a16:creationId xmlns:a16="http://schemas.microsoft.com/office/drawing/2014/main" id="{FB848ECA-D683-A845-871F-C2A36D9186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6" y="220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49" name="Text Box 202">
                <a:extLst>
                  <a:ext uri="{FF2B5EF4-FFF2-40B4-BE49-F238E27FC236}">
                    <a16:creationId xmlns:a16="http://schemas.microsoft.com/office/drawing/2014/main" id="{F0E3B450-9B38-CE4E-8161-9E9AEDDDAC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283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0" name="Text Box 204">
                <a:extLst>
                  <a:ext uri="{FF2B5EF4-FFF2-40B4-BE49-F238E27FC236}">
                    <a16:creationId xmlns:a16="http://schemas.microsoft.com/office/drawing/2014/main" id="{DCC4D635-EB96-1445-A6DA-44B5DB6CF9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0" y="312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1" name="Text Box 205">
                <a:extLst>
                  <a:ext uri="{FF2B5EF4-FFF2-40B4-BE49-F238E27FC236}">
                    <a16:creationId xmlns:a16="http://schemas.microsoft.com/office/drawing/2014/main" id="{C7E86316-E61D-4949-BB3E-E37773061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0" y="312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2" name="Text Box 206">
                <a:extLst>
                  <a:ext uri="{FF2B5EF4-FFF2-40B4-BE49-F238E27FC236}">
                    <a16:creationId xmlns:a16="http://schemas.microsoft.com/office/drawing/2014/main" id="{DC345F17-E1A4-CD45-89E0-039D5264F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8" y="2976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3" name="Text Box 207">
                <a:extLst>
                  <a:ext uri="{FF2B5EF4-FFF2-40B4-BE49-F238E27FC236}">
                    <a16:creationId xmlns:a16="http://schemas.microsoft.com/office/drawing/2014/main" id="{BC053C8E-86BA-BC44-A3B2-3290AE8D2E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6" y="283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4" name="Text Box 208">
                <a:extLst>
                  <a:ext uri="{FF2B5EF4-FFF2-40B4-BE49-F238E27FC236}">
                    <a16:creationId xmlns:a16="http://schemas.microsoft.com/office/drawing/2014/main" id="{A4C58F5C-7DAE-874F-B58B-682A23BB4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6" y="336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5" name="Text Box 209">
                <a:extLst>
                  <a:ext uri="{FF2B5EF4-FFF2-40B4-BE49-F238E27FC236}">
                    <a16:creationId xmlns:a16="http://schemas.microsoft.com/office/drawing/2014/main" id="{626D0198-7254-D747-B4E7-73DD8DB3BB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2" y="379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  <p:sp>
            <p:nvSpPr>
              <p:cNvPr id="66656" name="Text Box 210">
                <a:extLst>
                  <a:ext uri="{FF2B5EF4-FFF2-40B4-BE49-F238E27FC236}">
                    <a16:creationId xmlns:a16="http://schemas.microsoft.com/office/drawing/2014/main" id="{CA075E6F-2517-3840-9ACC-5488E1920D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6" y="317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itchFamily="2" charset="2"/>
                  </a:rPr>
                  <a:t>4</a:t>
                </a:r>
              </a:p>
            </p:txBody>
          </p:sp>
        </p:grpSp>
        <p:sp>
          <p:nvSpPr>
            <p:cNvPr id="66640" name="Text Box 236">
              <a:extLst>
                <a:ext uri="{FF2B5EF4-FFF2-40B4-BE49-F238E27FC236}">
                  <a16:creationId xmlns:a16="http://schemas.microsoft.com/office/drawing/2014/main" id="{563C5805-A327-8942-90F3-B853BDD3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" y="37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4</a:t>
              </a:r>
            </a:p>
          </p:txBody>
        </p:sp>
      </p:grpSp>
      <p:grpSp>
        <p:nvGrpSpPr>
          <p:cNvPr id="411842" name="Group 194">
            <a:extLst>
              <a:ext uri="{FF2B5EF4-FFF2-40B4-BE49-F238E27FC236}">
                <a16:creationId xmlns:a16="http://schemas.microsoft.com/office/drawing/2014/main" id="{C7F1B5B2-2036-A148-9A6E-FC066E9F73B5}"/>
              </a:ext>
            </a:extLst>
          </p:cNvPr>
          <p:cNvGrpSpPr>
            <a:grpSpLocks/>
          </p:cNvGrpSpPr>
          <p:nvPr/>
        </p:nvGrpSpPr>
        <p:grpSpPr bwMode="auto">
          <a:xfrm>
            <a:off x="1746250" y="2362200"/>
            <a:ext cx="5797550" cy="3733800"/>
            <a:chOff x="1100" y="1488"/>
            <a:chExt cx="3652" cy="2352"/>
          </a:xfrm>
        </p:grpSpPr>
        <p:sp>
          <p:nvSpPr>
            <p:cNvPr id="66627" name="Text Box 181">
              <a:extLst>
                <a:ext uri="{FF2B5EF4-FFF2-40B4-BE49-F238E27FC236}">
                  <a16:creationId xmlns:a16="http://schemas.microsoft.com/office/drawing/2014/main" id="{A5C34781-4D5C-054A-94C2-2F8A21FC12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6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28" name="Text Box 182">
              <a:extLst>
                <a:ext uri="{FF2B5EF4-FFF2-40B4-BE49-F238E27FC236}">
                  <a16:creationId xmlns:a16="http://schemas.microsoft.com/office/drawing/2014/main" id="{1B1D0F4B-9DE8-D044-964B-77CA7E911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6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29" name="Text Box 183">
              <a:extLst>
                <a:ext uri="{FF2B5EF4-FFF2-40B4-BE49-F238E27FC236}">
                  <a16:creationId xmlns:a16="http://schemas.microsoft.com/office/drawing/2014/main" id="{97A7CFF4-1DB5-6E47-864C-E5F3A2C12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92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0" name="Text Box 184">
              <a:extLst>
                <a:ext uri="{FF2B5EF4-FFF2-40B4-BE49-F238E27FC236}">
                  <a16:creationId xmlns:a16="http://schemas.microsoft.com/office/drawing/2014/main" id="{383B6B7B-D876-A442-A7B2-DAA47D789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1" name="Text Box 185">
              <a:extLst>
                <a:ext uri="{FF2B5EF4-FFF2-40B4-BE49-F238E27FC236}">
                  <a16:creationId xmlns:a16="http://schemas.microsoft.com/office/drawing/2014/main" id="{AD7CF52F-6651-E64A-9627-EF8CC8CF7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" y="188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2" name="Text Box 186">
              <a:extLst>
                <a:ext uri="{FF2B5EF4-FFF2-40B4-BE49-F238E27FC236}">
                  <a16:creationId xmlns:a16="http://schemas.microsoft.com/office/drawing/2014/main" id="{D2A726A5-1E56-0041-9C93-ED84895E8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48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3" name="Text Box 187">
              <a:extLst>
                <a:ext uri="{FF2B5EF4-FFF2-40B4-BE49-F238E27FC236}">
                  <a16:creationId xmlns:a16="http://schemas.microsoft.com/office/drawing/2014/main" id="{89F30306-78EB-D148-88B5-D5ED7470D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26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4" name="Text Box 188">
              <a:extLst>
                <a:ext uri="{FF2B5EF4-FFF2-40B4-BE49-F238E27FC236}">
                  <a16:creationId xmlns:a16="http://schemas.microsoft.com/office/drawing/2014/main" id="{E328B1F6-A4E9-CD4A-BE44-F99A91290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6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5" name="Text Box 189">
              <a:extLst>
                <a:ext uri="{FF2B5EF4-FFF2-40B4-BE49-F238E27FC236}">
                  <a16:creationId xmlns:a16="http://schemas.microsoft.com/office/drawing/2014/main" id="{ACE69FAF-31BB-F94B-B87D-382BD2EDA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2" y="24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6" name="Text Box 190">
              <a:extLst>
                <a:ext uri="{FF2B5EF4-FFF2-40B4-BE49-F238E27FC236}">
                  <a16:creationId xmlns:a16="http://schemas.microsoft.com/office/drawing/2014/main" id="{084C8F6B-96CA-2241-A10E-4D68ADEF8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" y="24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7" name="Text Box 191">
              <a:extLst>
                <a:ext uri="{FF2B5EF4-FFF2-40B4-BE49-F238E27FC236}">
                  <a16:creationId xmlns:a16="http://schemas.microsoft.com/office/drawing/2014/main" id="{052A8AD7-BC95-104C-8E73-AFFF090DA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  <p:sp>
          <p:nvSpPr>
            <p:cNvPr id="66638" name="Text Box 192">
              <a:extLst>
                <a:ext uri="{FF2B5EF4-FFF2-40B4-BE49-F238E27FC236}">
                  <a16:creationId xmlns:a16="http://schemas.microsoft.com/office/drawing/2014/main" id="{56CE31C8-4E24-4845-9D02-4F0815535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" y="360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itchFamily="2" charset="2"/>
                </a:rPr>
                <a:t>3</a:t>
              </a:r>
            </a:p>
          </p:txBody>
        </p:sp>
      </p:grpSp>
      <p:grpSp>
        <p:nvGrpSpPr>
          <p:cNvPr id="411897" name="Group 249">
            <a:extLst>
              <a:ext uri="{FF2B5EF4-FFF2-40B4-BE49-F238E27FC236}">
                <a16:creationId xmlns:a16="http://schemas.microsoft.com/office/drawing/2014/main" id="{E521EDA9-BC0E-2344-BBDB-C0A0C8D7384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505200"/>
            <a:ext cx="4572000" cy="914400"/>
            <a:chOff x="720" y="2208"/>
            <a:chExt cx="2880" cy="576"/>
          </a:xfrm>
        </p:grpSpPr>
        <p:sp>
          <p:nvSpPr>
            <p:cNvPr id="66622" name="Line 244">
              <a:extLst>
                <a:ext uri="{FF2B5EF4-FFF2-40B4-BE49-F238E27FC236}">
                  <a16:creationId xmlns:a16="http://schemas.microsoft.com/office/drawing/2014/main" id="{E8CEDE74-3E1E-CC40-A7B5-67803380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208"/>
              <a:ext cx="24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3" name="Line 245">
              <a:extLst>
                <a:ext uri="{FF2B5EF4-FFF2-40B4-BE49-F238E27FC236}">
                  <a16:creationId xmlns:a16="http://schemas.microsoft.com/office/drawing/2014/main" id="{78FEA282-51BF-E242-85AC-17EBEF4DA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208"/>
              <a:ext cx="1056" cy="528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Line 246">
              <a:extLst>
                <a:ext uri="{FF2B5EF4-FFF2-40B4-BE49-F238E27FC236}">
                  <a16:creationId xmlns:a16="http://schemas.microsoft.com/office/drawing/2014/main" id="{AF5FE34D-B23B-DA42-9628-71B821351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544"/>
              <a:ext cx="240" cy="19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5" name="Line 247">
              <a:extLst>
                <a:ext uri="{FF2B5EF4-FFF2-40B4-BE49-F238E27FC236}">
                  <a16:creationId xmlns:a16="http://schemas.microsoft.com/office/drawing/2014/main" id="{E777298D-6887-9043-B339-0ED5429DAF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2304"/>
              <a:ext cx="240" cy="24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6" name="Line 248">
              <a:extLst>
                <a:ext uri="{FF2B5EF4-FFF2-40B4-BE49-F238E27FC236}">
                  <a16:creationId xmlns:a16="http://schemas.microsoft.com/office/drawing/2014/main" id="{55E40135-C7D5-6F4C-910E-0914DE5B8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304"/>
              <a:ext cx="1104" cy="48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1905" name="Group 257">
            <a:extLst>
              <a:ext uri="{FF2B5EF4-FFF2-40B4-BE49-F238E27FC236}">
                <a16:creationId xmlns:a16="http://schemas.microsoft.com/office/drawing/2014/main" id="{095B3B33-857F-174C-A1D6-EF5D75E0565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654300"/>
            <a:ext cx="5410200" cy="2603500"/>
            <a:chOff x="480" y="1672"/>
            <a:chExt cx="3408" cy="1640"/>
          </a:xfrm>
        </p:grpSpPr>
        <p:grpSp>
          <p:nvGrpSpPr>
            <p:cNvPr id="66616" name="Group 256">
              <a:extLst>
                <a:ext uri="{FF2B5EF4-FFF2-40B4-BE49-F238E27FC236}">
                  <a16:creationId xmlns:a16="http://schemas.microsoft.com/office/drawing/2014/main" id="{A206688E-0126-DE44-AFB3-4E2CF020C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672"/>
              <a:ext cx="3408" cy="1640"/>
              <a:chOff x="480" y="1672"/>
              <a:chExt cx="3408" cy="1640"/>
            </a:xfrm>
          </p:grpSpPr>
          <p:sp>
            <p:nvSpPr>
              <p:cNvPr id="66619" name="Line 252">
                <a:extLst>
                  <a:ext uri="{FF2B5EF4-FFF2-40B4-BE49-F238E27FC236}">
                    <a16:creationId xmlns:a16="http://schemas.microsoft.com/office/drawing/2014/main" id="{022F7077-BBB0-384F-A60A-1330B1BC1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0" name="Line 253">
                <a:extLst>
                  <a:ext uri="{FF2B5EF4-FFF2-40B4-BE49-F238E27FC236}">
                    <a16:creationId xmlns:a16="http://schemas.microsoft.com/office/drawing/2014/main" id="{982B1876-4D23-4743-929C-D5253F98B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903" name="Freeform 255">
                <a:extLst>
                  <a:ext uri="{FF2B5EF4-FFF2-40B4-BE49-F238E27FC236}">
                    <a16:creationId xmlns:a16="http://schemas.microsoft.com/office/drawing/2014/main" id="{48372B9F-D022-A348-AEED-E6342836C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672"/>
                <a:ext cx="3168" cy="1640"/>
              </a:xfrm>
              <a:custGeom>
                <a:avLst/>
                <a:gdLst>
                  <a:gd name="T0" fmla="*/ 0 w 3216"/>
                  <a:gd name="T1" fmla="*/ 107 h 1592"/>
                  <a:gd name="T2" fmla="*/ 2506 w 3216"/>
                  <a:gd name="T3" fmla="*/ 255 h 1592"/>
                  <a:gd name="T4" fmla="*/ 3168 w 3216"/>
                  <a:gd name="T5" fmla="*/ 1640 h 15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16" h="1592">
                    <a:moveTo>
                      <a:pt x="0" y="104"/>
                    </a:moveTo>
                    <a:cubicBezTo>
                      <a:pt x="1004" y="52"/>
                      <a:pt x="2008" y="0"/>
                      <a:pt x="2544" y="248"/>
                    </a:cubicBezTo>
                    <a:cubicBezTo>
                      <a:pt x="3080" y="496"/>
                      <a:pt x="3148" y="1044"/>
                      <a:pt x="3216" y="1592"/>
                    </a:cubicBezTo>
                  </a:path>
                </a:pathLst>
              </a:custGeom>
              <a:noFill/>
              <a:ln w="38100" cap="flat" cmpd="sng">
                <a:solidFill>
                  <a:srgbClr val="FF7C8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7C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66617" name="Oval 250">
              <a:extLst>
                <a:ext uri="{FF2B5EF4-FFF2-40B4-BE49-F238E27FC236}">
                  <a16:creationId xmlns:a16="http://schemas.microsoft.com/office/drawing/2014/main" id="{DDE030D6-7DDC-8841-81B7-2EDF3ACF3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728"/>
              <a:ext cx="96" cy="9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66618" name="Line 251">
              <a:extLst>
                <a:ext uri="{FF2B5EF4-FFF2-40B4-BE49-F238E27FC236}">
                  <a16:creationId xmlns:a16="http://schemas.microsoft.com/office/drawing/2014/main" id="{C6D0A6B6-EBD6-3F45-BF6F-446B0CE44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776"/>
              <a:ext cx="192" cy="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1916" name="Group 268">
            <a:extLst>
              <a:ext uri="{FF2B5EF4-FFF2-40B4-BE49-F238E27FC236}">
                <a16:creationId xmlns:a16="http://schemas.microsoft.com/office/drawing/2014/main" id="{23023E15-5B45-324A-BF3E-4091B77E856C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819400"/>
            <a:ext cx="3308350" cy="1676400"/>
            <a:chOff x="3820" y="1488"/>
            <a:chExt cx="2084" cy="1056"/>
          </a:xfrm>
        </p:grpSpPr>
        <p:sp>
          <p:nvSpPr>
            <p:cNvPr id="66610" name="Oval 263">
              <a:extLst>
                <a:ext uri="{FF2B5EF4-FFF2-40B4-BE49-F238E27FC236}">
                  <a16:creationId xmlns:a16="http://schemas.microsoft.com/office/drawing/2014/main" id="{433E3DD8-59D7-9B4E-B4B7-FBB055542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68"/>
              <a:ext cx="96" cy="9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grpSp>
          <p:nvGrpSpPr>
            <p:cNvPr id="66611" name="Group 266">
              <a:extLst>
                <a:ext uri="{FF2B5EF4-FFF2-40B4-BE49-F238E27FC236}">
                  <a16:creationId xmlns:a16="http://schemas.microsoft.com/office/drawing/2014/main" id="{6171AEC0-6EF8-9A44-B701-B01D96F5D9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" y="1488"/>
              <a:ext cx="2084" cy="1056"/>
              <a:chOff x="720" y="1776"/>
              <a:chExt cx="2084" cy="1056"/>
            </a:xfrm>
          </p:grpSpPr>
          <p:sp>
            <p:nvSpPr>
              <p:cNvPr id="66612" name="Line 260">
                <a:extLst>
                  <a:ext uri="{FF2B5EF4-FFF2-40B4-BE49-F238E27FC236}">
                    <a16:creationId xmlns:a16="http://schemas.microsoft.com/office/drawing/2014/main" id="{B44C2BE0-EDE2-E545-9934-7E429D7FF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304"/>
                <a:ext cx="192" cy="240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3" name="Line 261">
                <a:extLst>
                  <a:ext uri="{FF2B5EF4-FFF2-40B4-BE49-F238E27FC236}">
                    <a16:creationId xmlns:a16="http://schemas.microsoft.com/office/drawing/2014/main" id="{ADD61AD1-353F-D241-A8A5-040FF4D3C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8" y="2304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4" name="Line 264">
                <a:extLst>
                  <a:ext uri="{FF2B5EF4-FFF2-40B4-BE49-F238E27FC236}">
                    <a16:creationId xmlns:a16="http://schemas.microsoft.com/office/drawing/2014/main" id="{01C39DA6-C485-C348-954F-E231A3252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8" y="2112"/>
                <a:ext cx="220" cy="192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5" name="Line 265">
                <a:extLst>
                  <a:ext uri="{FF2B5EF4-FFF2-40B4-BE49-F238E27FC236}">
                    <a16:creationId xmlns:a16="http://schemas.microsoft.com/office/drawing/2014/main" id="{070A336E-8178-FA4D-8B7F-88E53FB1E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" y="17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FF7C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11924" name="Group 276">
            <a:extLst>
              <a:ext uri="{FF2B5EF4-FFF2-40B4-BE49-F238E27FC236}">
                <a16:creationId xmlns:a16="http://schemas.microsoft.com/office/drawing/2014/main" id="{31828199-2326-BB40-A98F-C1D8C357AA3C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81400"/>
            <a:ext cx="3308350" cy="1676400"/>
            <a:chOff x="1824" y="2256"/>
            <a:chExt cx="2084" cy="1056"/>
          </a:xfrm>
        </p:grpSpPr>
        <p:sp>
          <p:nvSpPr>
            <p:cNvPr id="66605" name="Oval 270">
              <a:extLst>
                <a:ext uri="{FF2B5EF4-FFF2-40B4-BE49-F238E27FC236}">
                  <a16:creationId xmlns:a16="http://schemas.microsoft.com/office/drawing/2014/main" id="{F88CC0D5-9754-1645-A836-E7D833EF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2736"/>
              <a:ext cx="96" cy="9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66606" name="Line 272">
              <a:extLst>
                <a:ext uri="{FF2B5EF4-FFF2-40B4-BE49-F238E27FC236}">
                  <a16:creationId xmlns:a16="http://schemas.microsoft.com/office/drawing/2014/main" id="{6CC76F28-413D-6C4A-AB72-58678D98F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2784"/>
              <a:ext cx="0" cy="240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7" name="Line 273">
              <a:extLst>
                <a:ext uri="{FF2B5EF4-FFF2-40B4-BE49-F238E27FC236}">
                  <a16:creationId xmlns:a16="http://schemas.microsoft.com/office/drawing/2014/main" id="{5A1CFDCC-8A25-4445-9BFF-84A1B8191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2" y="2784"/>
              <a:ext cx="1056" cy="528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8" name="Line 274">
              <a:extLst>
                <a:ext uri="{FF2B5EF4-FFF2-40B4-BE49-F238E27FC236}">
                  <a16:creationId xmlns:a16="http://schemas.microsoft.com/office/drawing/2014/main" id="{67959A38-5DDF-5B47-BB19-754CD5ABC9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52" y="2554"/>
              <a:ext cx="0" cy="192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9" name="Line 275">
              <a:extLst>
                <a:ext uri="{FF2B5EF4-FFF2-40B4-BE49-F238E27FC236}">
                  <a16:creationId xmlns:a16="http://schemas.microsoft.com/office/drawing/2014/main" id="{85871644-818B-A94C-AF45-0912652E5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24" y="2256"/>
              <a:ext cx="1056" cy="528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1933" name="Group 285">
            <a:extLst>
              <a:ext uri="{FF2B5EF4-FFF2-40B4-BE49-F238E27FC236}">
                <a16:creationId xmlns:a16="http://schemas.microsoft.com/office/drawing/2014/main" id="{40BE3F60-9F45-174C-951C-CE4503AD4A1C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578100"/>
            <a:ext cx="5791200" cy="2908300"/>
            <a:chOff x="720" y="1624"/>
            <a:chExt cx="3648" cy="1832"/>
          </a:xfrm>
        </p:grpSpPr>
        <p:sp>
          <p:nvSpPr>
            <p:cNvPr id="66600" name="Oval 278">
              <a:extLst>
                <a:ext uri="{FF2B5EF4-FFF2-40B4-BE49-F238E27FC236}">
                  <a16:creationId xmlns:a16="http://schemas.microsoft.com/office/drawing/2014/main" id="{CDB141FB-E367-3A4F-B608-AEE28EFD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216"/>
              <a:ext cx="96" cy="96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itchFamily="2" charset="2"/>
              </a:endParaRPr>
            </a:p>
          </p:txBody>
        </p:sp>
        <p:sp>
          <p:nvSpPr>
            <p:cNvPr id="66601" name="Line 279">
              <a:extLst>
                <a:ext uri="{FF2B5EF4-FFF2-40B4-BE49-F238E27FC236}">
                  <a16:creationId xmlns:a16="http://schemas.microsoft.com/office/drawing/2014/main" id="{98C63AEA-6B9E-DC4C-B427-63614C51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192" cy="192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2" name="Line 281">
              <a:extLst>
                <a:ext uri="{FF2B5EF4-FFF2-40B4-BE49-F238E27FC236}">
                  <a16:creationId xmlns:a16="http://schemas.microsoft.com/office/drawing/2014/main" id="{78BF9247-EE1E-C64A-A979-061E98F06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3072"/>
              <a:ext cx="202" cy="174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3" name="Line 282">
              <a:extLst>
                <a:ext uri="{FF2B5EF4-FFF2-40B4-BE49-F238E27FC236}">
                  <a16:creationId xmlns:a16="http://schemas.microsoft.com/office/drawing/2014/main" id="{CE95721B-12D4-C849-BD0F-4C30CF757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60" y="2736"/>
              <a:ext cx="1056" cy="528"/>
            </a:xfrm>
            <a:prstGeom prst="line">
              <a:avLst/>
            </a:prstGeom>
            <a:noFill/>
            <a:ln w="381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31" name="Freeform 283">
              <a:extLst>
                <a:ext uri="{FF2B5EF4-FFF2-40B4-BE49-F238E27FC236}">
                  <a16:creationId xmlns:a16="http://schemas.microsoft.com/office/drawing/2014/main" id="{3A04381D-59EE-ED4D-A734-EA171FEF1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624"/>
              <a:ext cx="3648" cy="1640"/>
            </a:xfrm>
            <a:custGeom>
              <a:avLst/>
              <a:gdLst>
                <a:gd name="T0" fmla="*/ 3168 w 3648"/>
                <a:gd name="T1" fmla="*/ 1640 h 1640"/>
                <a:gd name="T2" fmla="*/ 3120 w 3648"/>
                <a:gd name="T3" fmla="*/ 248 h 1640"/>
                <a:gd name="T4" fmla="*/ 0 w 3648"/>
                <a:gd name="T5" fmla="*/ 152 h 16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48" h="1640">
                  <a:moveTo>
                    <a:pt x="3168" y="1640"/>
                  </a:moveTo>
                  <a:cubicBezTo>
                    <a:pt x="3408" y="1068"/>
                    <a:pt x="3648" y="496"/>
                    <a:pt x="3120" y="248"/>
                  </a:cubicBezTo>
                  <a:cubicBezTo>
                    <a:pt x="2592" y="0"/>
                    <a:pt x="1296" y="76"/>
                    <a:pt x="0" y="152"/>
                  </a:cubicBezTo>
                </a:path>
              </a:pathLst>
            </a:custGeom>
            <a:noFill/>
            <a:ln w="38100" cap="flat" cmpd="sng">
              <a:solidFill>
                <a:srgbClr val="FF7C8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C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411883" name="Text Box 235">
            <a:extLst>
              <a:ext uri="{FF2B5EF4-FFF2-40B4-BE49-F238E27FC236}">
                <a16:creationId xmlns:a16="http://schemas.microsoft.com/office/drawing/2014/main" id="{96EB0B23-D5D3-F84B-A96A-250B00C7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650" y="6324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itchFamily="2" charset="2"/>
              </a:rPr>
              <a:t>5</a:t>
            </a:r>
          </a:p>
        </p:txBody>
      </p:sp>
      <p:sp>
        <p:nvSpPr>
          <p:cNvPr id="66590" name="Text Box 286">
            <a:extLst>
              <a:ext uri="{FF2B5EF4-FFF2-40B4-BE49-F238E27FC236}">
                <a16:creationId xmlns:a16="http://schemas.microsoft.com/office/drawing/2014/main" id="{3A9625E8-B8F9-0D4B-B3F4-0761F67A7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1944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35" name="Rectangle 287">
            <a:extLst>
              <a:ext uri="{FF2B5EF4-FFF2-40B4-BE49-F238E27FC236}">
                <a16:creationId xmlns:a16="http://schemas.microsoft.com/office/drawing/2014/main" id="{671EBC8F-5506-5143-9585-EDE005FD8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9688" y="1905000"/>
            <a:ext cx="4913312" cy="1828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Connecivity reflect reachable locations in</a:t>
            </a:r>
          </a:p>
        </p:txBody>
      </p:sp>
      <p:sp>
        <p:nvSpPr>
          <p:cNvPr id="411936" name="Rectangle 288">
            <a:extLst>
              <a:ext uri="{FF2B5EF4-FFF2-40B4-BE49-F238E27FC236}">
                <a16:creationId xmlns:a16="http://schemas.microsoft.com/office/drawing/2014/main" id="{E4716C8E-CF66-184A-8318-A02547728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1905000"/>
            <a:ext cx="49133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0"/>
              <a:t>Compute distance potential</a:t>
            </a:r>
          </a:p>
        </p:txBody>
      </p:sp>
      <p:sp>
        <p:nvSpPr>
          <p:cNvPr id="411937" name="Rectangle 289">
            <a:extLst>
              <a:ext uri="{FF2B5EF4-FFF2-40B4-BE49-F238E27FC236}">
                <a16:creationId xmlns:a16="http://schemas.microsoft.com/office/drawing/2014/main" id="{C95962B1-0C38-A342-BAD1-F7A18D13B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1905000"/>
            <a:ext cx="49133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b="0"/>
              <a:t>Path explicitly includes turns</a:t>
            </a:r>
          </a:p>
        </p:txBody>
      </p:sp>
      <p:sp>
        <p:nvSpPr>
          <p:cNvPr id="411938" name="Rectangle 290">
            <a:extLst>
              <a:ext uri="{FF2B5EF4-FFF2-40B4-BE49-F238E27FC236}">
                <a16:creationId xmlns:a16="http://schemas.microsoft.com/office/drawing/2014/main" id="{30985747-AE5E-FD47-BBE7-6F959FF3E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9718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39" name="Rectangle 291">
            <a:extLst>
              <a:ext uri="{FF2B5EF4-FFF2-40B4-BE49-F238E27FC236}">
                <a16:creationId xmlns:a16="http://schemas.microsoft.com/office/drawing/2014/main" id="{84C1EE0F-EBE4-8449-8B68-D682FDD5A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9718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40" name="Rectangle 292">
            <a:extLst>
              <a:ext uri="{FF2B5EF4-FFF2-40B4-BE49-F238E27FC236}">
                <a16:creationId xmlns:a16="http://schemas.microsoft.com/office/drawing/2014/main" id="{9B3AD42A-4AC8-204C-A7B2-BB4C1CE49D2A}"/>
              </a:ext>
            </a:extLst>
          </p:cNvPr>
          <p:cNvSpPr>
            <a:spLocks noChangeArrowheads="1"/>
          </p:cNvSpPr>
          <p:nvPr/>
        </p:nvSpPr>
        <p:spPr bwMode="auto">
          <a:xfrm rot="-3120753">
            <a:off x="5257800" y="29718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41" name="Rectangle 293">
            <a:extLst>
              <a:ext uri="{FF2B5EF4-FFF2-40B4-BE49-F238E27FC236}">
                <a16:creationId xmlns:a16="http://schemas.microsoft.com/office/drawing/2014/main" id="{E014FE42-9493-864B-8DE9-EF484D916A37}"/>
              </a:ext>
            </a:extLst>
          </p:cNvPr>
          <p:cNvSpPr>
            <a:spLocks noChangeArrowheads="1"/>
          </p:cNvSpPr>
          <p:nvPr/>
        </p:nvSpPr>
        <p:spPr bwMode="auto">
          <a:xfrm rot="-3120753">
            <a:off x="5594350" y="25146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42" name="Rectangle 294">
            <a:extLst>
              <a:ext uri="{FF2B5EF4-FFF2-40B4-BE49-F238E27FC236}">
                <a16:creationId xmlns:a16="http://schemas.microsoft.com/office/drawing/2014/main" id="{52242A77-17A6-1444-8237-D3439D82A3A0}"/>
              </a:ext>
            </a:extLst>
          </p:cNvPr>
          <p:cNvSpPr>
            <a:spLocks noChangeArrowheads="1"/>
          </p:cNvSpPr>
          <p:nvPr/>
        </p:nvSpPr>
        <p:spPr bwMode="auto">
          <a:xfrm rot="-3120753">
            <a:off x="5867400" y="21336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  <p:sp>
        <p:nvSpPr>
          <p:cNvPr id="411943" name="Rectangle 295">
            <a:extLst>
              <a:ext uri="{FF2B5EF4-FFF2-40B4-BE49-F238E27FC236}">
                <a16:creationId xmlns:a16="http://schemas.microsoft.com/office/drawing/2014/main" id="{FB6C8109-D2D8-5248-B5CF-3EF40A3B68BF}"/>
              </a:ext>
            </a:extLst>
          </p:cNvPr>
          <p:cNvSpPr>
            <a:spLocks noChangeArrowheads="1"/>
          </p:cNvSpPr>
          <p:nvPr/>
        </p:nvSpPr>
        <p:spPr bwMode="auto">
          <a:xfrm rot="5312153">
            <a:off x="5867400" y="2133600"/>
            <a:ext cx="381000" cy="76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1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1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1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749" grpId="0" autoUpdateAnimBg="0"/>
      <p:bldP spid="411851" grpId="0" autoUpdateAnimBg="0"/>
      <p:bldP spid="411872" grpId="0" autoUpdateAnimBg="0"/>
      <p:bldP spid="411721" grpId="0" autoUpdateAnimBg="0"/>
      <p:bldP spid="411883" grpId="0" autoUpdateAnimBg="0"/>
      <p:bldP spid="411935" grpId="0" build="p" autoUpdateAnimBg="0"/>
      <p:bldP spid="411936" grpId="0" autoUpdateAnimBg="0"/>
      <p:bldP spid="411937" grpId="0" autoUpdateAnimBg="0"/>
      <p:bldP spid="411938" grpId="0" animBg="1"/>
      <p:bldP spid="411939" grpId="0" animBg="1"/>
      <p:bldP spid="411940" grpId="0" animBg="1"/>
      <p:bldP spid="411941" grpId="0" animBg="1"/>
      <p:bldP spid="411942" grpId="0" animBg="1"/>
      <p:bldP spid="4119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>
            <a:extLst>
              <a:ext uri="{FF2B5EF4-FFF2-40B4-BE49-F238E27FC236}">
                <a16:creationId xmlns:a16="http://schemas.microsoft.com/office/drawing/2014/main" id="{B5A930A8-070B-F142-AEC3-15E7711BDA2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68610" name="Slide Number Placeholder 5">
            <a:extLst>
              <a:ext uri="{FF2B5EF4-FFF2-40B4-BE49-F238E27FC236}">
                <a16:creationId xmlns:a16="http://schemas.microsoft.com/office/drawing/2014/main" id="{7EE35895-4E3D-2E44-A1A1-6E41D428FF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B5A5BE-A3B7-DA4C-B94B-76E7D10C1DC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/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id="{C394BE16-8CF0-2F43-96D0-B78B76ACC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467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Unicycle Type Robot Using Manhattan Distance</a:t>
            </a:r>
          </a:p>
        </p:txBody>
      </p:sp>
      <p:sp>
        <p:nvSpPr>
          <p:cNvPr id="413699" name="Rectangle 3">
            <a:extLst>
              <a:ext uri="{FF2B5EF4-FFF2-40B4-BE49-F238E27FC236}">
                <a16:creationId xmlns:a16="http://schemas.microsoft.com/office/drawing/2014/main" id="{6C640343-BD82-E14B-87DE-0CC41D3F6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3D configuration space (</a:t>
            </a:r>
            <a:r>
              <a:rPr lang="en-US" i="1">
                <a:cs typeface="+mn-cs"/>
              </a:rPr>
              <a:t>x,y,</a:t>
            </a:r>
            <a:r>
              <a:rPr lang="en-US" i="1">
                <a:cs typeface="+mn-cs"/>
                <a:sym typeface="Symbol" charset="0"/>
              </a:rPr>
              <a:t></a:t>
            </a:r>
            <a:r>
              <a:rPr lang="en-US">
                <a:cs typeface="+mn-cs"/>
                <a:sym typeface="Symbol" charset="0"/>
              </a:rPr>
              <a:t>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Fixed number of steering angles (full left, straight, full right)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Connectivity for Manhattan Distance only along along possible paths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Can derive paths that incorporate parallel parking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</p:txBody>
      </p:sp>
      <p:graphicFrame>
        <p:nvGraphicFramePr>
          <p:cNvPr id="68613" name="Object 4">
            <a:extLst>
              <a:ext uri="{FF2B5EF4-FFF2-40B4-BE49-F238E27FC236}">
                <a16:creationId xmlns:a16="http://schemas.microsoft.com/office/drawing/2014/main" id="{EDE33C6F-7ED8-C047-AB7E-A29E27AC0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Date Placeholder 3">
            <a:extLst>
              <a:ext uri="{FF2B5EF4-FFF2-40B4-BE49-F238E27FC236}">
                <a16:creationId xmlns:a16="http://schemas.microsoft.com/office/drawing/2014/main" id="{472EA910-7A06-AC48-8173-54A99BB1D7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70658" name="Slide Number Placeholder 5">
            <a:extLst>
              <a:ext uri="{FF2B5EF4-FFF2-40B4-BE49-F238E27FC236}">
                <a16:creationId xmlns:a16="http://schemas.microsoft.com/office/drawing/2014/main" id="{23F8C324-1719-7546-A103-B376C71E32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57662D-B289-EB4A-B9CA-869CF7F885F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BC5A81DE-8A9B-4C47-9148-43E466A48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391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Non-Holonomic Path Planning</a:t>
            </a:r>
          </a:p>
        </p:txBody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id="{A507ECBE-4CFE-9243-83D4-10B873923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Explicitly takes into account the motion constraints of the robot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Ensure that paths are actually executable by the robot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Higher dimensional configuration space to represent constraints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More complex path planning</a:t>
            </a:r>
          </a:p>
        </p:txBody>
      </p:sp>
      <p:graphicFrame>
        <p:nvGraphicFramePr>
          <p:cNvPr id="70661" name="Object 4">
            <a:extLst>
              <a:ext uri="{FF2B5EF4-FFF2-40B4-BE49-F238E27FC236}">
                <a16:creationId xmlns:a16="http://schemas.microsoft.com/office/drawing/2014/main" id="{C77FA746-2A50-0843-8CBD-1D5C32F347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Date Placeholder 3">
            <a:extLst>
              <a:ext uri="{FF2B5EF4-FFF2-40B4-BE49-F238E27FC236}">
                <a16:creationId xmlns:a16="http://schemas.microsoft.com/office/drawing/2014/main" id="{8262B8C6-E9B9-4548-BFCD-E2B03C3C85F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72706" name="Slide Number Placeholder 5">
            <a:extLst>
              <a:ext uri="{FF2B5EF4-FFF2-40B4-BE49-F238E27FC236}">
                <a16:creationId xmlns:a16="http://schemas.microsoft.com/office/drawing/2014/main" id="{227FA246-CCF3-AA42-AE3E-BF16421FD4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B412CFC0-EA55-9E40-AD4B-0A9E54AB1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391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High-Dimensional Path Planning</a:t>
            </a:r>
          </a:p>
        </p:txBody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id="{FAA87AF8-5F57-034A-801A-26896ADCC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8288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The methods described become computationally intractable in high dimensional configuration spaces (e.g. for snake robots with 30 DOF)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Discretized representation is too memory intensive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Path calculations are too complex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Randomized Path Planning: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/>
              <a:t>Randomly generate pieces of a path, evaluate them, and if they do not get you closer, discard them. Repeat until a path is found</a:t>
            </a:r>
          </a:p>
        </p:txBody>
      </p:sp>
      <p:graphicFrame>
        <p:nvGraphicFramePr>
          <p:cNvPr id="72709" name="Object 4">
            <a:extLst>
              <a:ext uri="{FF2B5EF4-FFF2-40B4-BE49-F238E27FC236}">
                <a16:creationId xmlns:a16="http://schemas.microsoft.com/office/drawing/2014/main" id="{D9E76280-8AE1-8C4D-8CA6-CBD4FAAA62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C6CA5B03-2942-6944-A20D-83044A0DA47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21B9D698-C911-A443-BEB4-2095B62839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BB4956-E241-0343-A7E8-09E5B45209B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/>
          </a:p>
        </p:txBody>
      </p:sp>
      <p:sp>
        <p:nvSpPr>
          <p:cNvPr id="359426" name="Rectangle 2">
            <a:extLst>
              <a:ext uri="{FF2B5EF4-FFF2-40B4-BE49-F238E27FC236}">
                <a16:creationId xmlns:a16="http://schemas.microsoft.com/office/drawing/2014/main" id="{9080D9D8-BF36-7A47-B224-FCB5110BB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6629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Global Path Planning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93792565-C91D-2F4F-B087-C32C31D39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It is generally known a priori if the goal will be reached or not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Simple to determine when the goal is unreachable 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Disadvantages: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If the robot deviates from the path (due to slippage or similar uncertainties), the complete path calculation has to be redone.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/>
              <a:t>No movement of the robot is possible prior to the completion of the complete path calculation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15925"/>
            <a:ext cx="75438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8229600" cy="45307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600" dirty="0">
                <a:cs typeface="+mn-cs"/>
              </a:rPr>
              <a:t>Since exhaustive roadmap construction in high-dimensional configuration spaces is not possible, random road construction is used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38200" y="3089275"/>
            <a:ext cx="33528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42950" lvl="1" indent="-285750">
              <a:lnSpc>
                <a:spcPct val="110000"/>
              </a:lnSpc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1800" b="0" dirty="0">
                <a:ea typeface="+mn-ea"/>
              </a:rPr>
              <a:t>Start node for new road segment is picked randomly according to the area of Cartesian space within which it is the nearest point</a:t>
            </a:r>
          </a:p>
          <a:p>
            <a:pPr marL="742950" lvl="1" indent="-285750">
              <a:lnSpc>
                <a:spcPct val="110000"/>
              </a:lnSpc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1800" b="0" dirty="0">
                <a:ea typeface="+mn-ea"/>
              </a:rPr>
              <a:t>Road segment shape (action) is taken  randomly according to its ability to decrease distance to goal</a:t>
            </a:r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096" y="3200400"/>
            <a:ext cx="4988703" cy="3257549"/>
          </a:xfrm>
          <a:prstGeom prst="rect">
            <a:avLst/>
          </a:prstGeom>
          <a:noFill/>
          <a:ln/>
        </p:spPr>
      </p:pic>
      <p:sp>
        <p:nvSpPr>
          <p:cNvPr id="6" name="Rectangle 5"/>
          <p:cNvSpPr/>
          <p:nvPr/>
        </p:nvSpPr>
        <p:spPr>
          <a:xfrm>
            <a:off x="5791200" y="3115744"/>
            <a:ext cx="34290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√</a:t>
            </a:r>
          </a:p>
        </p:txBody>
      </p:sp>
      <p:sp>
        <p:nvSpPr>
          <p:cNvPr id="7" name="Rectangle 6"/>
          <p:cNvSpPr/>
          <p:nvPr/>
        </p:nvSpPr>
        <p:spPr>
          <a:xfrm>
            <a:off x="7420968" y="3159125"/>
            <a:ext cx="17526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22860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6581001"/>
            <a:ext cx="246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Steve LaSalle &amp; James </a:t>
            </a:r>
            <a:r>
              <a:rPr lang="en-US" sz="1200" dirty="0" err="1"/>
              <a:t>Kuffner</a:t>
            </a:r>
            <a:endParaRPr lang="en-US" sz="1200" dirty="0"/>
          </a:p>
        </p:txBody>
      </p:sp>
      <p:pic>
        <p:nvPicPr>
          <p:cNvPr id="11" name="Picture 10" descr="treemovi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24200"/>
            <a:ext cx="4938562" cy="3516855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DFDE94-430D-CE49-A128-61408DD633C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DF88570-FEB2-804E-A04E-C9E4D5AED4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35782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6" grpId="0" animBg="1"/>
      <p:bldP spid="7" grpId="0" animBg="1"/>
      <p:bldP spid="10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5438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577" y="1752600"/>
            <a:ext cx="8229600" cy="4530725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RRTs can cover large spaces (with high-dimensional configurations) very efficiently</a:t>
            </a:r>
          </a:p>
          <a:p>
            <a:pPr lvl="1">
              <a:spcBef>
                <a:spcPts val="168"/>
              </a:spcBef>
            </a:pPr>
            <a:r>
              <a:rPr lang="en-US" sz="2400" dirty="0"/>
              <a:t>Strength of the used heuristic regulates efficiency</a:t>
            </a:r>
          </a:p>
          <a:p>
            <a:pPr lvl="2">
              <a:spcBef>
                <a:spcPts val="168"/>
              </a:spcBef>
            </a:pPr>
            <a:r>
              <a:rPr lang="en-US" sz="2200" dirty="0"/>
              <a:t>Increased greediness results in faster search but with  higher likelihood of not finding a roadmap with a path</a:t>
            </a:r>
          </a:p>
          <a:p>
            <a:pPr lvl="1">
              <a:spcBef>
                <a:spcPts val="168"/>
              </a:spcBef>
            </a:pPr>
            <a:r>
              <a:rPr lang="en-US" sz="2400" dirty="0"/>
              <a:t>Collision detection during road construction can incur significant additional cost if the space is dense with obstacles</a:t>
            </a:r>
          </a:p>
          <a:p>
            <a:pPr lvl="2">
              <a:spcBef>
                <a:spcPts val="168"/>
              </a:spcBef>
            </a:pPr>
            <a:r>
              <a:rPr lang="en-US" sz="2200" dirty="0"/>
              <a:t>For every road segment the configuration of the vehicle has to be considered along the entire segment </a:t>
            </a:r>
          </a:p>
          <a:p>
            <a:pPr lvl="1">
              <a:spcBef>
                <a:spcPts val="168"/>
              </a:spcBef>
            </a:pPr>
            <a:r>
              <a:rPr lang="en-US" sz="2400" dirty="0"/>
              <a:t>Efficiency can be increased by using bi-directional road 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AF36F-8E0B-3B4D-8606-C22F45C3836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1341F2-5701-3E4E-8730-64624C81CD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92949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00799"/>
            <a:ext cx="75438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pic>
        <p:nvPicPr>
          <p:cNvPr id="4" name="RRT The Piano-Movers Proble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7968" y="1849437"/>
            <a:ext cx="5174827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6200" y="6657201"/>
            <a:ext cx="1358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 err="1"/>
              <a:t>Dimitry</a:t>
            </a:r>
            <a:r>
              <a:rPr lang="en-US" sz="1200" dirty="0"/>
              <a:t> </a:t>
            </a:r>
            <a:r>
              <a:rPr lang="en-US" sz="1200" dirty="0" err="1"/>
              <a:t>Tifonov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EF82-B5AE-4649-9DF5-3B7239C7DA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7D7786-EAEC-F945-9BBE-C244249F3A8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3452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032" y="474663"/>
            <a:ext cx="75438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041" y="1805907"/>
            <a:ext cx="8229600" cy="4530725"/>
          </a:xfrm>
        </p:spPr>
        <p:txBody>
          <a:bodyPr/>
          <a:lstStyle/>
          <a:p>
            <a:r>
              <a:rPr lang="en-US" sz="2600" dirty="0"/>
              <a:t>Motion constraints are reflected in the road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438400"/>
            <a:ext cx="3969015" cy="3962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90600" y="2632075"/>
            <a:ext cx="38862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42950" lvl="1" indent="-285750" eaLnBrk="0" hangingPunct="0">
              <a:spcBef>
                <a:spcPts val="16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 b="0" dirty="0">
                <a:ea typeface="+mn-ea"/>
              </a:rPr>
              <a:t>Both kinematic and dynamic constraints can be encoded </a:t>
            </a:r>
          </a:p>
          <a:p>
            <a:pPr marL="742950" lvl="1" indent="-285750" eaLnBrk="0" hangingPunct="0">
              <a:spcBef>
                <a:spcPts val="168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 b="0" dirty="0">
                <a:ea typeface="+mn-ea"/>
              </a:rPr>
              <a:t>Road segments are labeled with the actual control action</a:t>
            </a:r>
          </a:p>
          <a:p>
            <a:pPr marL="1143000" lvl="2" indent="-228600" eaLnBrk="0" hangingPunct="0">
              <a:spcBef>
                <a:spcPts val="168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1800" b="0" dirty="0">
                <a:ea typeface="+mn-ea"/>
              </a:rPr>
              <a:t>Path can be executed directly – RRT solves the trajectory planning problem not just path planning</a:t>
            </a:r>
          </a:p>
        </p:txBody>
      </p:sp>
      <p:pic>
        <p:nvPicPr>
          <p:cNvPr id="6" name="carforward_movi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4876800" y="2438400"/>
            <a:ext cx="4038600" cy="403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2600" y="6561339"/>
            <a:ext cx="2467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Steve LaSalle &amp; James </a:t>
            </a:r>
            <a:r>
              <a:rPr lang="en-US" sz="1200" dirty="0" err="1"/>
              <a:t>Kuffner</a:t>
            </a:r>
            <a:endParaRPr lang="en-US" sz="12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5B996D4-C91C-024B-9E24-727E64DCBA1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C2C36-F069-0C46-B9FD-BCC86C1CD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4034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5" grpId="0" uiExpand="1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RT algorithm illustrative examp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086100"/>
            <a:ext cx="50292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5438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89118"/>
            <a:ext cx="8229600" cy="4530725"/>
          </a:xfrm>
        </p:spPr>
        <p:txBody>
          <a:bodyPr/>
          <a:lstStyle/>
          <a:p>
            <a:r>
              <a:rPr lang="en-US" sz="2600" dirty="0"/>
              <a:t>First paths found tend to be inefficient</a:t>
            </a:r>
          </a:p>
          <a:p>
            <a:pPr lvl="1"/>
            <a:r>
              <a:rPr lang="en-US" sz="2400" dirty="0"/>
              <a:t>Randomized path refinement can improve quality</a:t>
            </a:r>
          </a:p>
          <a:p>
            <a:pPr lvl="2"/>
            <a:r>
              <a:rPr lang="en-US" sz="2000" dirty="0"/>
              <a:t>Path refinement generates random edges and nodes in the proximity of an existing “best”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017" y="6019800"/>
            <a:ext cx="1452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 err="1"/>
              <a:t>Sertac</a:t>
            </a:r>
            <a:r>
              <a:rPr lang="en-US" sz="1200" dirty="0"/>
              <a:t> </a:t>
            </a:r>
            <a:r>
              <a:rPr lang="en-US" sz="1200" dirty="0" err="1"/>
              <a:t>Karaman</a:t>
            </a:r>
            <a:endParaRPr lang="en-US" sz="120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80ACB41-AA33-F44D-A5BC-2226D54526B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9CAF33-1471-D643-84D2-A1308DF9DD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3418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01000" cy="1295400"/>
          </a:xfrm>
        </p:spPr>
        <p:txBody>
          <a:bodyPr/>
          <a:lstStyle/>
          <a:p>
            <a:r>
              <a:rPr lang="en-US" sz="4000" dirty="0"/>
              <a:t>Rapidly Exploring Random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733" y="1752600"/>
            <a:ext cx="8229600" cy="4530725"/>
          </a:xfrm>
        </p:spPr>
        <p:txBody>
          <a:bodyPr/>
          <a:lstStyle/>
          <a:p>
            <a:r>
              <a:rPr lang="en-US" sz="2600" dirty="0"/>
              <a:t>RRTs allow to address very complex problems in high-dimensional configuration spaces</a:t>
            </a:r>
          </a:p>
          <a:p>
            <a:pPr lvl="1"/>
            <a:r>
              <a:rPr lang="en-US" sz="2400" dirty="0"/>
              <a:t>Road segment tree can be efficiently maintained</a:t>
            </a:r>
          </a:p>
          <a:p>
            <a:pPr lvl="1"/>
            <a:r>
              <a:rPr lang="en-US" sz="2400" dirty="0"/>
              <a:t>Randomized road generation makes it possible to solve arbitrary problems</a:t>
            </a:r>
          </a:p>
          <a:p>
            <a:pPr lvl="1"/>
            <a:r>
              <a:rPr lang="en-US" sz="2400" dirty="0"/>
              <a:t>RRTs can be used for arbitrary Robot platforms</a:t>
            </a:r>
          </a:p>
          <a:p>
            <a:r>
              <a:rPr lang="en-US" sz="2600" dirty="0"/>
              <a:t>RRTs trade off the quality of the found path against search and representation efficiency</a:t>
            </a:r>
          </a:p>
          <a:p>
            <a:pPr lvl="1"/>
            <a:r>
              <a:rPr lang="en-US" sz="2400" dirty="0"/>
              <a:t>On small, low-dimensional problems traditional path planning is often more effective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E440-F62C-4143-A698-59E2459D2C0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6D1115-4483-544F-9A5D-CAC61BB04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2D5C3-6CCB-4B48-8ED5-6F4BF094B41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4183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05A66984-93EC-9E4F-8512-0A92ED9DDB5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E908D105-0325-B547-A5AB-1A91864D0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072222-32B5-9547-A744-0B9427A86C6F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/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303CE925-2BD3-3D46-AE67-1B8152684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Autonomous Robots</a:t>
            </a:r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9CAFC58D-4650-3B44-AF04-61B253737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046912" cy="2779713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  <a:defRPr/>
            </a:pPr>
            <a:r>
              <a:rPr lang="en-US" sz="3600">
                <a:cs typeface="+mn-cs"/>
              </a:rPr>
              <a:t>Robot Path Planning: </a:t>
            </a:r>
          </a:p>
          <a:p>
            <a:pPr algn="ctr" eaLnBrk="1" hangingPunct="1">
              <a:buFont typeface="Wingdings" charset="0"/>
              <a:buNone/>
              <a:defRPr/>
            </a:pPr>
            <a:r>
              <a:rPr lang="en-US" sz="3600">
                <a:cs typeface="+mn-cs"/>
              </a:rPr>
              <a:t>Potential Field Approaches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961E4A25-7BB0-EA40-811A-BA4AC4262D7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23554" name="Slide Number Placeholder 5">
            <a:extLst>
              <a:ext uri="{FF2B5EF4-FFF2-40B4-BE49-F238E27FC236}">
                <a16:creationId xmlns:a16="http://schemas.microsoft.com/office/drawing/2014/main" id="{FF27B5C5-6ED3-7E4F-9942-A6361BB7E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6B21DA-F7B0-634A-A72D-8BA21C2B893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/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FB155763-8844-F049-A86F-ECBCB46A4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Potential Field Approaches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CDE17342-1F52-124D-A4A9-61FEABD81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800"/>
              <a:t>Construct a function, </a:t>
            </a:r>
            <a:r>
              <a:rPr lang="en-US" altLang="en-US" sz="2800" i="1"/>
              <a:t>U(q)</a:t>
            </a:r>
            <a:r>
              <a:rPr lang="en-US" altLang="en-US" sz="2800"/>
              <a:t>, over the workspace, </a:t>
            </a:r>
            <a:r>
              <a:rPr lang="en-US" altLang="en-US" sz="2800" i="1"/>
              <a:t>Q = {q}</a:t>
            </a:r>
            <a:r>
              <a:rPr lang="en-US" altLang="en-US" sz="2800"/>
              <a:t>, of the robot that has large values at obstacle locations and small values at goal locations.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Potential function defines a surface on which the robot can move downhill, away from obstacles and towards goals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Compute the negative gradient, </a:t>
            </a:r>
            <a:r>
              <a:rPr lang="en-US" altLang="en-US" sz="2400" i="1"/>
              <a:t>F(q) = -</a:t>
            </a:r>
            <a:r>
              <a:rPr lang="en-US" altLang="en-US" sz="2400" i="1">
                <a:sym typeface="Symbol" pitchFamily="2" charset="2"/>
              </a:rPr>
              <a:t>U(q)</a:t>
            </a:r>
            <a:r>
              <a:rPr lang="en-US" altLang="en-US" sz="2400">
                <a:sym typeface="Symbol" pitchFamily="2" charset="2"/>
              </a:rPr>
              <a:t>,</a:t>
            </a:r>
            <a:r>
              <a:rPr lang="en-US" altLang="en-US" sz="2400"/>
              <a:t> of the potential function at the robot</a:t>
            </a:r>
            <a:r>
              <a:rPr lang="ja-JP" altLang="en-US" sz="2400">
                <a:latin typeface="Symbol" pitchFamily="2" charset="2"/>
              </a:rPr>
              <a:t>’</a:t>
            </a:r>
            <a:r>
              <a:rPr lang="en-US" altLang="ja-JP" sz="2400"/>
              <a:t>s location and move the robot in the corresponding direction.</a:t>
            </a:r>
            <a:endParaRPr lang="en-US" altLang="en-US" sz="2400"/>
          </a:p>
        </p:txBody>
      </p:sp>
      <p:graphicFrame>
        <p:nvGraphicFramePr>
          <p:cNvPr id="23557" name="Object 4">
            <a:extLst>
              <a:ext uri="{FF2B5EF4-FFF2-40B4-BE49-F238E27FC236}">
                <a16:creationId xmlns:a16="http://schemas.microsoft.com/office/drawing/2014/main" id="{C95132CE-8EBC-E544-A2AF-E9433124D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>
            <a:extLst>
              <a:ext uri="{FF2B5EF4-FFF2-40B4-BE49-F238E27FC236}">
                <a16:creationId xmlns:a16="http://schemas.microsoft.com/office/drawing/2014/main" id="{7CEF72A3-D9AA-1447-AC21-FE8656FA795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1468D93B-44C2-2F47-8223-2422D649FF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50CF37-EC84-4040-811D-0D08B818125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/>
          </a:p>
        </p:txBody>
      </p:sp>
      <p:sp>
        <p:nvSpPr>
          <p:cNvPr id="361474" name="Rectangle 2">
            <a:extLst>
              <a:ext uri="{FF2B5EF4-FFF2-40B4-BE49-F238E27FC236}">
                <a16:creationId xmlns:a16="http://schemas.microsoft.com/office/drawing/2014/main" id="{DAFFEAE9-DDD4-F344-BC1E-07C0640D6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Potential Field Approaches</a:t>
            </a:r>
          </a:p>
        </p:txBody>
      </p:sp>
      <p:sp>
        <p:nvSpPr>
          <p:cNvPr id="361475" name="Rectangle 3">
            <a:extLst>
              <a:ext uri="{FF2B5EF4-FFF2-40B4-BE49-F238E27FC236}">
                <a16:creationId xmlns:a16="http://schemas.microsoft.com/office/drawing/2014/main" id="{99A8869A-7752-964C-826B-EF0E0B955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Potential field approaches are local path planning techniques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/>
              <a:t>At each point in time only the next step of the path is known.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Properties of the path depend on the characteristics of the potential function </a:t>
            </a:r>
            <a:r>
              <a:rPr lang="en-US" i="1">
                <a:cs typeface="+mn-cs"/>
              </a:rPr>
              <a:t>U(q)</a:t>
            </a:r>
          </a:p>
        </p:txBody>
      </p:sp>
      <p:graphicFrame>
        <p:nvGraphicFramePr>
          <p:cNvPr id="25605" name="Object 4">
            <a:extLst>
              <a:ext uri="{FF2B5EF4-FFF2-40B4-BE49-F238E27FC236}">
                <a16:creationId xmlns:a16="http://schemas.microsoft.com/office/drawing/2014/main" id="{12BB4A51-CCF5-0E44-88D7-4B663EC460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3">
            <a:extLst>
              <a:ext uri="{FF2B5EF4-FFF2-40B4-BE49-F238E27FC236}">
                <a16:creationId xmlns:a16="http://schemas.microsoft.com/office/drawing/2014/main" id="{B20B46FA-0835-E14A-8813-823C1F1A834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3181C2F0-4F23-3440-B10F-D59598397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C92CB3-0887-AE49-A14C-829DDE1155D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/>
          </a:p>
        </p:txBody>
      </p:sp>
      <p:sp>
        <p:nvSpPr>
          <p:cNvPr id="363522" name="Rectangle 2">
            <a:extLst>
              <a:ext uri="{FF2B5EF4-FFF2-40B4-BE49-F238E27FC236}">
                <a16:creationId xmlns:a16="http://schemas.microsoft.com/office/drawing/2014/main" id="{70A88067-1D17-0F48-8E4B-3149A651F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Constructing Potentials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2F7C2814-14F4-E541-98CF-11ECD3EB0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Potential functions should be such that goals are attractive (i.e. the potential should decrease towards the goal(s) )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Potential functions should be such that obstacles are repulsive (i.e. the potential should increase towards the obstacle(s) 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27653" name="Object 4">
            <a:extLst>
              <a:ext uri="{FF2B5EF4-FFF2-40B4-BE49-F238E27FC236}">
                <a16:creationId xmlns:a16="http://schemas.microsoft.com/office/drawing/2014/main" id="{66283BDC-FF8D-114A-B45C-E72BB62F9B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Date Placeholder 3">
            <a:extLst>
              <a:ext uri="{FF2B5EF4-FFF2-40B4-BE49-F238E27FC236}">
                <a16:creationId xmlns:a16="http://schemas.microsoft.com/office/drawing/2014/main" id="{186E7F74-DE9C-E24A-B849-B600301667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4C22EB96-FBC3-7248-8F95-F7BC6637A1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F7204A-7F2D-F548-9707-215512BC24F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  <p:sp>
        <p:nvSpPr>
          <p:cNvPr id="365570" name="Rectangle 2">
            <a:extLst>
              <a:ext uri="{FF2B5EF4-FFF2-40B4-BE49-F238E27FC236}">
                <a16:creationId xmlns:a16="http://schemas.microsoft.com/office/drawing/2014/main" id="{96E46FD6-0127-2A41-97A7-70A0EB8E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Mixture of Goal and Obstacle Potentials</a:t>
            </a:r>
          </a:p>
        </p:txBody>
      </p:sp>
      <p:sp>
        <p:nvSpPr>
          <p:cNvPr id="365571" name="Rectangle 3">
            <a:extLst>
              <a:ext uri="{FF2B5EF4-FFF2-40B4-BE49-F238E27FC236}">
                <a16:creationId xmlns:a16="http://schemas.microsoft.com/office/drawing/2014/main" id="{5E9DFF06-6A0C-7448-B6F2-E08D6FB46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Potential functions should be such that goals are attractive (i.e. the potential should decrease towards the goal(s) )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Potential functions should be such that obstacles are repulsive (i.e. the potential should increase towards the obstacle(s) 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/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29701" name="Object 4">
            <a:extLst>
              <a:ext uri="{FF2B5EF4-FFF2-40B4-BE49-F238E27FC236}">
                <a16:creationId xmlns:a16="http://schemas.microsoft.com/office/drawing/2014/main" id="{ACF6993D-3BB3-9F45-9584-AE2BE96A2C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A8CB7FD9-AFE3-684E-8093-16FC466B077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38259211-289E-9949-BAFD-048B433341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62BF4A-E6BF-A94C-BA2D-5259EE88D55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  <p:sp>
        <p:nvSpPr>
          <p:cNvPr id="367618" name="Rectangle 2">
            <a:extLst>
              <a:ext uri="{FF2B5EF4-FFF2-40B4-BE49-F238E27FC236}">
                <a16:creationId xmlns:a16="http://schemas.microsoft.com/office/drawing/2014/main" id="{21B64E6D-E0B2-6647-B0B7-AD23DD169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7010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Mixture of Goal and Obstacle Potentials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8DC842E-0157-CF43-BA07-9CF9AF0A5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905000"/>
            <a:ext cx="7961312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/>
              <a:t>Attractive potential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Applied to all goal locations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/>
              <a:t>U</a:t>
            </a:r>
            <a:r>
              <a:rPr lang="en-US" altLang="en-US" sz="2400" i="1" baseline="-25000"/>
              <a:t>att</a:t>
            </a:r>
            <a:r>
              <a:rPr lang="en-US" altLang="en-US" sz="2400" i="1"/>
              <a:t>(q) = ½ </a:t>
            </a:r>
            <a:r>
              <a:rPr lang="en-US" altLang="en-US" sz="2400" i="1">
                <a:sym typeface="Symbol" pitchFamily="2" charset="2"/>
              </a:rPr>
              <a:t> gdist(q) = </a:t>
            </a:r>
            <a:r>
              <a:rPr lang="en-US" altLang="en-US" sz="2400" i="1"/>
              <a:t>½ </a:t>
            </a:r>
            <a:r>
              <a:rPr lang="en-US" altLang="en-US" sz="2400" i="1">
                <a:sym typeface="Symbol" pitchFamily="2" charset="2"/>
              </a:rPr>
              <a:t> |q – q</a:t>
            </a:r>
            <a:r>
              <a:rPr lang="en-US" altLang="en-US" sz="2400" i="1" baseline="-25000">
                <a:sym typeface="Symbol" pitchFamily="2" charset="2"/>
              </a:rPr>
              <a:t>goal</a:t>
            </a:r>
            <a:r>
              <a:rPr lang="en-US" altLang="en-US" sz="2400" i="1">
                <a:sym typeface="Symbol" pitchFamily="2" charset="2"/>
              </a:rPr>
              <a:t>|</a:t>
            </a:r>
            <a:r>
              <a:rPr lang="en-US" altLang="en-US" sz="2400" i="1" baseline="30000">
                <a:sym typeface="Symbol" pitchFamily="2" charset="2"/>
              </a:rPr>
              <a:t>2</a:t>
            </a:r>
            <a:endParaRPr lang="en-US" altLang="en-US" sz="2400" i="1" baseline="30000"/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/>
              <a:t>F(q) = </a:t>
            </a:r>
            <a:r>
              <a:rPr lang="en-US" altLang="en-US" sz="2400" i="1">
                <a:sym typeface="Symbol" pitchFamily="2" charset="2"/>
              </a:rPr>
              <a:t> |q</a:t>
            </a:r>
            <a:r>
              <a:rPr lang="en-US" altLang="en-US" sz="2400" i="1" baseline="-25000">
                <a:sym typeface="Symbol" pitchFamily="2" charset="2"/>
              </a:rPr>
              <a:t>goal </a:t>
            </a:r>
            <a:r>
              <a:rPr lang="en-US" altLang="en-US" sz="2400" i="1">
                <a:sym typeface="Symbol" pitchFamily="2" charset="2"/>
              </a:rPr>
              <a:t>– q|</a:t>
            </a:r>
            <a:endParaRPr lang="en-US" altLang="en-US" sz="2400" i="1"/>
          </a:p>
          <a:p>
            <a:pPr eaLnBrk="1" hangingPunct="1">
              <a:lnSpc>
                <a:spcPct val="110000"/>
              </a:lnSpc>
            </a:pPr>
            <a:r>
              <a:rPr lang="en-US" altLang="en-US"/>
              <a:t>Repulsive potential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/>
              <a:t>Applied to obstacles closer than </a:t>
            </a:r>
            <a:r>
              <a:rPr lang="en-US" altLang="en-US" i="1"/>
              <a:t>dist</a:t>
            </a:r>
            <a:r>
              <a:rPr lang="en-US" altLang="en-US" i="1" baseline="-25000"/>
              <a:t>0</a:t>
            </a:r>
            <a:r>
              <a:rPr lang="en-US" altLang="en-US" i="1"/>
              <a:t>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/>
              <a:t>U</a:t>
            </a:r>
            <a:r>
              <a:rPr lang="en-US" altLang="en-US" sz="2400" i="1" baseline="-25000"/>
              <a:t>rep</a:t>
            </a:r>
            <a:r>
              <a:rPr lang="en-US" altLang="en-US" sz="2400" i="1"/>
              <a:t>(q) =½ </a:t>
            </a:r>
            <a:r>
              <a:rPr lang="en-US" altLang="en-US" sz="2400" i="1">
                <a:sym typeface="Symbol" pitchFamily="2" charset="2"/>
              </a:rPr>
              <a:t> (1/odist(q)–1/dist</a:t>
            </a:r>
            <a:r>
              <a:rPr lang="en-US" altLang="en-US" sz="2400" i="1" baseline="-25000">
                <a:sym typeface="Symbol" pitchFamily="2" charset="2"/>
              </a:rPr>
              <a:t>0</a:t>
            </a:r>
            <a:r>
              <a:rPr lang="en-US" altLang="en-US" sz="2400" i="1">
                <a:sym typeface="Symbol" pitchFamily="2" charset="2"/>
              </a:rPr>
              <a:t>)</a:t>
            </a:r>
            <a:r>
              <a:rPr lang="en-US" altLang="en-US" sz="2400">
                <a:sym typeface="Symbol" pitchFamily="2" charset="2"/>
              </a:rPr>
              <a:t> </a:t>
            </a:r>
            <a:r>
              <a:rPr lang="en-US" altLang="en-US" sz="2400" baseline="30000">
                <a:sym typeface="Symbol" pitchFamily="2" charset="2"/>
              </a:rPr>
              <a:t>2</a:t>
            </a:r>
            <a:r>
              <a:rPr lang="en-US" altLang="en-US" sz="2400">
                <a:sym typeface="Symbol" pitchFamily="2" charset="2"/>
              </a:rPr>
              <a:t>  for </a:t>
            </a:r>
            <a:r>
              <a:rPr lang="en-US" altLang="en-US" sz="2400" i="1">
                <a:sym typeface="Symbol" pitchFamily="2" charset="2"/>
              </a:rPr>
              <a:t>odist(q)&lt;dist</a:t>
            </a:r>
            <a:r>
              <a:rPr lang="en-US" altLang="en-US" sz="2400" i="1" baseline="-25000">
                <a:sym typeface="Symbol" pitchFamily="2" charset="2"/>
              </a:rPr>
              <a:t>0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>
                <a:sym typeface="Symbol" pitchFamily="2" charset="2"/>
              </a:rPr>
              <a:t>F(q) =  (1/odist(q)–1/dist</a:t>
            </a:r>
            <a:r>
              <a:rPr lang="en-US" altLang="en-US" sz="2400" i="1" baseline="-25000">
                <a:sym typeface="Symbol" pitchFamily="2" charset="2"/>
              </a:rPr>
              <a:t>0</a:t>
            </a:r>
            <a:r>
              <a:rPr lang="en-US" altLang="en-US" sz="2400" i="1">
                <a:sym typeface="Symbol" pitchFamily="2" charset="2"/>
              </a:rPr>
              <a:t>)</a:t>
            </a:r>
            <a:r>
              <a:rPr lang="en-US" altLang="en-US" sz="2400">
                <a:sym typeface="Symbol" pitchFamily="2" charset="2"/>
              </a:rPr>
              <a:t>  1/odist(q)</a:t>
            </a:r>
            <a:r>
              <a:rPr lang="en-US" altLang="en-US" sz="2400" baseline="30000">
                <a:sym typeface="Symbol" pitchFamily="2" charset="2"/>
              </a:rPr>
              <a:t>2 </a:t>
            </a:r>
            <a:r>
              <a:rPr lang="en-US" altLang="en-US" sz="2400">
                <a:sym typeface="Symbol" pitchFamily="2" charset="2"/>
              </a:rPr>
              <a:t>odist(q)</a:t>
            </a:r>
          </a:p>
        </p:txBody>
      </p:sp>
      <p:graphicFrame>
        <p:nvGraphicFramePr>
          <p:cNvPr id="31749" name="Object 4">
            <a:extLst>
              <a:ext uri="{FF2B5EF4-FFF2-40B4-BE49-F238E27FC236}">
                <a16:creationId xmlns:a16="http://schemas.microsoft.com/office/drawing/2014/main" id="{5CF3CE07-8413-9F4B-BA8B-EF792D7E8B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4" imgW="1778000" imgH="2197100" progId="Equation.Lambda">
                  <p:embed/>
                </p:oleObj>
              </mc:Choice>
              <mc:Fallback>
                <p:oleObj name="Equation" r:id="rId4" imgW="1778000" imgH="2197100" progId="Equation.Lambda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5">
            <a:extLst>
              <a:ext uri="{FF2B5EF4-FFF2-40B4-BE49-F238E27FC236}">
                <a16:creationId xmlns:a16="http://schemas.microsoft.com/office/drawing/2014/main" id="{8EB4CC2D-63DE-5D43-854B-A85D881FE7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81000"/>
          <a:ext cx="1238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6" imgW="1778000" imgH="2197100" progId="Equation.Lambda">
                  <p:embed/>
                </p:oleObj>
              </mc:Choice>
              <mc:Fallback>
                <p:oleObj name="Equation" r:id="rId6" imgW="1778000" imgH="2197100" progId="Equation.Lambda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000"/>
                        <a:ext cx="1238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7C8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7C8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10394</TotalTime>
  <Words>2490</Words>
  <Application>Microsoft Macintosh PowerPoint</Application>
  <PresentationFormat>On-screen Show (4:3)</PresentationFormat>
  <Paragraphs>508</Paragraphs>
  <Slides>35</Slides>
  <Notes>29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Symbol</vt:lpstr>
      <vt:lpstr>Tahoma</vt:lpstr>
      <vt:lpstr>Times New Roman</vt:lpstr>
      <vt:lpstr>Wingdings</vt:lpstr>
      <vt:lpstr>Blends</vt:lpstr>
      <vt:lpstr>Equation</vt:lpstr>
      <vt:lpstr>Autonomous Robots</vt:lpstr>
      <vt:lpstr>Global vs. Local Path Planning</vt:lpstr>
      <vt:lpstr>Global Path Planning</vt:lpstr>
      <vt:lpstr>Autonomous Robots</vt:lpstr>
      <vt:lpstr>Potential Field Approaches</vt:lpstr>
      <vt:lpstr>Potential Field Approaches</vt:lpstr>
      <vt:lpstr>Constructing Potentials</vt:lpstr>
      <vt:lpstr>Mixture of Goal and Obstacle Potentials</vt:lpstr>
      <vt:lpstr>Mixture of Goal and Obstacle Potentials</vt:lpstr>
      <vt:lpstr>Mixture of Goal and Obstacle Potentials</vt:lpstr>
      <vt:lpstr>Mixture of Goal and Obstacle Potentials</vt:lpstr>
      <vt:lpstr>Mixture of Goal and Obstacle Potentials</vt:lpstr>
      <vt:lpstr>Navigation Functions</vt:lpstr>
      <vt:lpstr>Global vs. Local Potentials</vt:lpstr>
      <vt:lpstr>Navigation Functions</vt:lpstr>
      <vt:lpstr>Manhattan Distance</vt:lpstr>
      <vt:lpstr>Manhattan Distance Potential</vt:lpstr>
      <vt:lpstr>Harmonic Functions</vt:lpstr>
      <vt:lpstr>Harmonic Functions</vt:lpstr>
      <vt:lpstr>Harmonic Potential</vt:lpstr>
      <vt:lpstr>Potential Function Path Planning</vt:lpstr>
      <vt:lpstr>Autonomous Robots</vt:lpstr>
      <vt:lpstr>Non-Holonomic Path Planning</vt:lpstr>
      <vt:lpstr>Potential-Field Path Planning for Non-Holonomic Robots</vt:lpstr>
      <vt:lpstr>Unicycle Type Robot Using Manhattan Distance</vt:lpstr>
      <vt:lpstr>Unicycle Type Robot Using Manhattan Distance</vt:lpstr>
      <vt:lpstr>Unicycle Type Robot Using Manhattan Distance</vt:lpstr>
      <vt:lpstr>Non-Holonomic Path Planning</vt:lpstr>
      <vt:lpstr>High-Dimensional Path Planning</vt:lpstr>
      <vt:lpstr>Rapidly Exploring Random Trees</vt:lpstr>
      <vt:lpstr>Rapidly Exploring Random Trees</vt:lpstr>
      <vt:lpstr>Rapidly Exploring Random Trees</vt:lpstr>
      <vt:lpstr>Rapidly Exploring Random Trees</vt:lpstr>
      <vt:lpstr>Rapidly Exploring Random Trees</vt:lpstr>
      <vt:lpstr>Rapidly Exploring Random Trees</vt:lpstr>
    </vt:vector>
  </TitlesOfParts>
  <Company>UTA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</dc:title>
  <dc:creator>Manfred Huber</dc:creator>
  <cp:lastModifiedBy>Huber, Manfred</cp:lastModifiedBy>
  <cp:revision>281</cp:revision>
  <dcterms:created xsi:type="dcterms:W3CDTF">2004-03-08T12:04:15Z</dcterms:created>
  <dcterms:modified xsi:type="dcterms:W3CDTF">2021-10-06T17:40:43Z</dcterms:modified>
</cp:coreProperties>
</file>